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img_url=http://s7.rimg.info/a5727ba215fb64e7a5a59c46282014f6.gif&amp;iorient=&amp;ih=&amp;nojs=1&amp;icolor=&amp;site=&amp;text=%D0%BA%D0%B0%D1%80%D1%82%D0%B8%D0%BD%D0%BA%D0%B8%20%D0%B0%D0%BD%D0%B8%D0%BC%D0%B0%D1%88%D0%BA%D0%B8%20%D0%BF%D0%BE%D0%B6%D0%B0%D1%80%D0%BD%D1%8B%D0%B5&amp;iw=&amp;wp=&amp;pos=21&amp;recent=&amp;type=&amp;isize=&amp;rpt=simage&amp;itype=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Огонь друг или </a:t>
            </a:r>
            <a:r>
              <a:rPr lang="ru-RU" b="1" dirty="0" smtClean="0"/>
              <a:t>огонь </a:t>
            </a:r>
            <a:r>
              <a:rPr lang="ru-RU" b="1" dirty="0" smtClean="0"/>
              <a:t>враг?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\Рабочий стол\june5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550" y="254000"/>
            <a:ext cx="8470900" cy="635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user\Рабочий стол\gotovim_na_kostre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7984647" cy="648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900" b="1" i="1" dirty="0" smtClean="0"/>
              <a:t> О чем надо помнить, чтобы избежать </a:t>
            </a:r>
            <a:r>
              <a:rPr lang="ru-RU" sz="3900" b="1" i="1" dirty="0" smtClean="0"/>
              <a:t>пожара</a:t>
            </a:r>
            <a:r>
              <a:rPr lang="ru-RU" sz="3900" b="1" i="1" dirty="0" smtClean="0"/>
              <a:t>?</a:t>
            </a:r>
            <a:endParaRPr lang="ru-RU" sz="3900" dirty="0" smtClean="0"/>
          </a:p>
          <a:p>
            <a:pPr lvl="0"/>
            <a:r>
              <a:rPr lang="ru-RU" b="1" dirty="0" smtClean="0"/>
              <a:t>Нельзя  играть со спичками и зажигалками. </a:t>
            </a:r>
            <a:endParaRPr lang="ru-RU" dirty="0" smtClean="0"/>
          </a:p>
          <a:p>
            <a:pPr lvl="0"/>
            <a:r>
              <a:rPr lang="ru-RU" b="1" dirty="0" smtClean="0"/>
              <a:t>Не забывать выключать электроприборы, уходя из дома. </a:t>
            </a:r>
            <a:endParaRPr lang="ru-RU" dirty="0" smtClean="0"/>
          </a:p>
          <a:p>
            <a:pPr lvl="0"/>
            <a:r>
              <a:rPr lang="ru-RU" b="1" dirty="0" smtClean="0"/>
              <a:t>Не сушить белье над плитой. </a:t>
            </a:r>
            <a:endParaRPr lang="ru-RU" dirty="0" smtClean="0"/>
          </a:p>
          <a:p>
            <a:pPr lvl="0"/>
            <a:r>
              <a:rPr lang="ru-RU" b="1" dirty="0" smtClean="0"/>
              <a:t> Не зажигать фейерверки, свечи, бенгальские огни дома. </a:t>
            </a:r>
            <a:endParaRPr lang="ru-RU" dirty="0" smtClean="0"/>
          </a:p>
          <a:p>
            <a:pPr lvl="0"/>
            <a:r>
              <a:rPr lang="ru-RU" b="1" dirty="0" smtClean="0"/>
              <a:t>Нельзя разводить костры и играть около них.</a:t>
            </a:r>
            <a:endParaRPr lang="ru-RU" dirty="0" smtClean="0"/>
          </a:p>
          <a:p>
            <a:pPr lvl="0"/>
            <a:r>
              <a:rPr lang="ru-RU" b="1" dirty="0" smtClean="0"/>
              <a:t>Если увидел пожар, сообщи об этом родителям или взрослым, или позвони по телефону «01».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ош домж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14393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7572396" cy="55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4921" y="4429132"/>
            <a:ext cx="287271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1"/>
            <a:ext cx="2833692" cy="212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857364"/>
            <a:ext cx="2857520" cy="281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929066"/>
            <a:ext cx="3286148" cy="26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143404" cy="368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428736"/>
            <a:ext cx="4286280" cy="3153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571876"/>
            <a:ext cx="4143403" cy="3100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4766245"/>
            <a:ext cx="1214446" cy="204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 descr="http://im0-tub-ru.yandex.net/i?id=178498891-69-73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357694"/>
            <a:ext cx="1876425" cy="2143140"/>
          </a:xfrm>
          <a:prstGeom prst="rect">
            <a:avLst/>
          </a:prstGeom>
          <a:noFill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0"/>
            <a:ext cx="1104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7" name="Picture 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928670"/>
            <a:ext cx="8259418" cy="5506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3" y="1000108"/>
            <a:ext cx="5077650" cy="507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28"/>
            <a:ext cx="7786742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928794" y="1500174"/>
            <a:ext cx="51435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Запрещается тушить водой: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05834"/>
            <a:ext cx="56435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Запрещается пользоваться открытым огнем и курить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285984" y="5214950"/>
            <a:ext cx="6288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Запрещается прикасаться. Опасно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357290" y="285728"/>
            <a:ext cx="6843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Запрещающие знаки: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7b22186aac3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285728"/>
            <a:ext cx="8365650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86</Words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Огонь друг или огонь враг?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17</cp:revision>
  <dcterms:modified xsi:type="dcterms:W3CDTF">2013-07-13T07:46:38Z</dcterms:modified>
</cp:coreProperties>
</file>