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  <p:sldMasterId id="2147483708" r:id="rId4"/>
  </p:sldMasterIdLst>
  <p:sldIdLst>
    <p:sldId id="256" r:id="rId5"/>
    <p:sldId id="272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0" r:id="rId19"/>
    <p:sldId id="271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FF768F-ECDE-4334-AD84-DA17410D4F4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63FF9F-5C7A-42B1-BE54-3EDE5EEAA8DE}">
      <dgm:prSet phldrT="[Текст]"/>
      <dgm:spPr/>
      <dgm:t>
        <a:bodyPr/>
        <a:lstStyle/>
        <a:p>
          <a:r>
            <a:rPr lang="ru-RU" dirty="0" smtClean="0"/>
            <a:t>а</a:t>
          </a:r>
          <a:endParaRPr lang="ru-RU" dirty="0"/>
        </a:p>
      </dgm:t>
    </dgm:pt>
    <dgm:pt modelId="{A9E983D7-1336-436F-BA14-648503BE815C}" type="parTrans" cxnId="{60180AB2-B793-4D1F-87FD-DB8B79B5E5CA}">
      <dgm:prSet/>
      <dgm:spPr/>
      <dgm:t>
        <a:bodyPr/>
        <a:lstStyle/>
        <a:p>
          <a:endParaRPr lang="ru-RU"/>
        </a:p>
      </dgm:t>
    </dgm:pt>
    <dgm:pt modelId="{2B67EA32-F646-4718-82E2-BC9904A059C0}" type="sibTrans" cxnId="{60180AB2-B793-4D1F-87FD-DB8B79B5E5CA}">
      <dgm:prSet/>
      <dgm:spPr/>
      <dgm:t>
        <a:bodyPr/>
        <a:lstStyle/>
        <a:p>
          <a:endParaRPr lang="ru-RU"/>
        </a:p>
      </dgm:t>
    </dgm:pt>
    <dgm:pt modelId="{E0CE3E53-4FE0-42FB-87BC-14706B176D52}">
      <dgm:prSet phldrT="[Текст]"/>
      <dgm:spPr/>
      <dgm:t>
        <a:bodyPr/>
        <a:lstStyle/>
        <a:p>
          <a:r>
            <a:rPr lang="ru-RU" dirty="0" smtClean="0"/>
            <a:t>Никто не должен содержаться в рабстве или подневольном состоянии</a:t>
          </a:r>
          <a:endParaRPr lang="ru-RU" dirty="0"/>
        </a:p>
      </dgm:t>
    </dgm:pt>
    <dgm:pt modelId="{8FF5338E-5956-4347-8F28-6A5A93136CAB}" type="parTrans" cxnId="{E35F1CA2-4ACC-4CDE-9CF1-39DDF8D191C5}">
      <dgm:prSet/>
      <dgm:spPr/>
      <dgm:t>
        <a:bodyPr/>
        <a:lstStyle/>
        <a:p>
          <a:endParaRPr lang="ru-RU"/>
        </a:p>
      </dgm:t>
    </dgm:pt>
    <dgm:pt modelId="{1A14CF67-D2C5-44C1-A99B-18B94D451355}" type="sibTrans" cxnId="{E35F1CA2-4ACC-4CDE-9CF1-39DDF8D191C5}">
      <dgm:prSet/>
      <dgm:spPr/>
      <dgm:t>
        <a:bodyPr/>
        <a:lstStyle/>
        <a:p>
          <a:endParaRPr lang="ru-RU"/>
        </a:p>
      </dgm:t>
    </dgm:pt>
    <dgm:pt modelId="{18C48B20-79EC-4315-AAD2-BF5A84F8E2D4}">
      <dgm:prSet phldrT="[Текст]"/>
      <dgm:spPr/>
      <dgm:t>
        <a:bodyPr/>
        <a:lstStyle/>
        <a:p>
          <a:r>
            <a:rPr lang="ru-RU" dirty="0" smtClean="0"/>
            <a:t>б</a:t>
          </a:r>
          <a:endParaRPr lang="ru-RU" dirty="0"/>
        </a:p>
      </dgm:t>
    </dgm:pt>
    <dgm:pt modelId="{4188586E-8564-495B-96BF-5F067F2EFB0D}" type="parTrans" cxnId="{0DF5499B-9489-45DB-ACC6-79D732F11612}">
      <dgm:prSet/>
      <dgm:spPr/>
      <dgm:t>
        <a:bodyPr/>
        <a:lstStyle/>
        <a:p>
          <a:endParaRPr lang="ru-RU"/>
        </a:p>
      </dgm:t>
    </dgm:pt>
    <dgm:pt modelId="{E0885050-DEE0-4E57-9FAA-1136EDC972D7}" type="sibTrans" cxnId="{0DF5499B-9489-45DB-ACC6-79D732F11612}">
      <dgm:prSet/>
      <dgm:spPr/>
      <dgm:t>
        <a:bodyPr/>
        <a:lstStyle/>
        <a:p>
          <a:endParaRPr lang="ru-RU"/>
        </a:p>
      </dgm:t>
    </dgm:pt>
    <dgm:pt modelId="{5CC36F28-95AF-4AF6-9591-742644867998}">
      <dgm:prSet phldrT="[Текст]"/>
      <dgm:spPr/>
      <dgm:t>
        <a:bodyPr/>
        <a:lstStyle/>
        <a:p>
          <a:r>
            <a:rPr lang="ru-RU" dirty="0" smtClean="0"/>
            <a:t>Рабство и работорговля запрещены во всех видах</a:t>
          </a:r>
          <a:endParaRPr lang="ru-RU" dirty="0"/>
        </a:p>
      </dgm:t>
    </dgm:pt>
    <dgm:pt modelId="{1F965BDC-9B4B-49BD-8421-AFC12CF2702B}" type="parTrans" cxnId="{DF110547-57BA-4AF6-ADC5-D914531A934B}">
      <dgm:prSet/>
      <dgm:spPr/>
      <dgm:t>
        <a:bodyPr/>
        <a:lstStyle/>
        <a:p>
          <a:endParaRPr lang="ru-RU"/>
        </a:p>
      </dgm:t>
    </dgm:pt>
    <dgm:pt modelId="{564F4CC5-1B16-4DAE-8D0D-F65518952206}" type="sibTrans" cxnId="{DF110547-57BA-4AF6-ADC5-D914531A934B}">
      <dgm:prSet/>
      <dgm:spPr/>
      <dgm:t>
        <a:bodyPr/>
        <a:lstStyle/>
        <a:p>
          <a:endParaRPr lang="ru-RU"/>
        </a:p>
      </dgm:t>
    </dgm:pt>
    <dgm:pt modelId="{C37EEB7A-558D-4891-826F-707E14E10923}">
      <dgm:prSet phldrT="[Текст]"/>
      <dgm:spPr/>
      <dgm:t>
        <a:bodyPr/>
        <a:lstStyle/>
        <a:p>
          <a:r>
            <a:rPr lang="ru-RU" dirty="0" smtClean="0"/>
            <a:t>в</a:t>
          </a:r>
          <a:endParaRPr lang="ru-RU" dirty="0"/>
        </a:p>
      </dgm:t>
    </dgm:pt>
    <dgm:pt modelId="{774F1607-B338-4A9C-95CB-B89A28F51974}" type="parTrans" cxnId="{E4654AAD-A3E1-492D-8292-5E540AFD1E84}">
      <dgm:prSet/>
      <dgm:spPr/>
      <dgm:t>
        <a:bodyPr/>
        <a:lstStyle/>
        <a:p>
          <a:endParaRPr lang="ru-RU"/>
        </a:p>
      </dgm:t>
    </dgm:pt>
    <dgm:pt modelId="{82099E48-7570-4714-B924-152C6F2BC433}" type="sibTrans" cxnId="{E4654AAD-A3E1-492D-8292-5E540AFD1E84}">
      <dgm:prSet/>
      <dgm:spPr/>
      <dgm:t>
        <a:bodyPr/>
        <a:lstStyle/>
        <a:p>
          <a:endParaRPr lang="ru-RU"/>
        </a:p>
      </dgm:t>
    </dgm:pt>
    <dgm:pt modelId="{AE9AEEC1-471F-490C-B2CA-A26567082139}">
      <dgm:prSet phldrT="[Текст]"/>
      <dgm:spPr/>
      <dgm:t>
        <a:bodyPr/>
        <a:lstStyle/>
        <a:p>
          <a:r>
            <a:rPr lang="ru-RU" dirty="0" smtClean="0"/>
            <a:t>Попробуйте привести пример из другой сказки </a:t>
          </a:r>
          <a:endParaRPr lang="ru-RU" dirty="0"/>
        </a:p>
      </dgm:t>
    </dgm:pt>
    <dgm:pt modelId="{46D50EFB-48E9-4063-99E5-B78EE3B56634}" type="parTrans" cxnId="{2A57B75A-1B0C-4869-B860-1878C7713DDD}">
      <dgm:prSet/>
      <dgm:spPr/>
      <dgm:t>
        <a:bodyPr/>
        <a:lstStyle/>
        <a:p>
          <a:endParaRPr lang="ru-RU"/>
        </a:p>
      </dgm:t>
    </dgm:pt>
    <dgm:pt modelId="{CE728986-FEB2-448B-B8B6-816C9E0207D9}" type="sibTrans" cxnId="{2A57B75A-1B0C-4869-B860-1878C7713DDD}">
      <dgm:prSet/>
      <dgm:spPr/>
      <dgm:t>
        <a:bodyPr/>
        <a:lstStyle/>
        <a:p>
          <a:endParaRPr lang="ru-RU"/>
        </a:p>
      </dgm:t>
    </dgm:pt>
    <dgm:pt modelId="{23422F5F-4E8A-467C-90AD-D07F2C1D8053}">
      <dgm:prSet phldrT="[Текст]" custT="1"/>
      <dgm:spPr/>
      <dgm:t>
        <a:bodyPr/>
        <a:lstStyle/>
        <a:p>
          <a:r>
            <a:rPr lang="ru-RU" sz="1400" dirty="0" smtClean="0"/>
            <a:t>Подсказка ( например, по сказке А.С. Пушкина « Сказка о золотой рыбке»)</a:t>
          </a:r>
          <a:endParaRPr lang="ru-RU" sz="1400" dirty="0"/>
        </a:p>
      </dgm:t>
    </dgm:pt>
    <dgm:pt modelId="{78B21C8D-17CA-4CEC-846D-E006E770B9AC}" type="parTrans" cxnId="{BDEC4482-A018-4A97-AACE-08A8B8CFAE23}">
      <dgm:prSet/>
      <dgm:spPr/>
      <dgm:t>
        <a:bodyPr/>
        <a:lstStyle/>
        <a:p>
          <a:endParaRPr lang="ru-RU"/>
        </a:p>
      </dgm:t>
    </dgm:pt>
    <dgm:pt modelId="{DBC1B5CE-CB01-42DC-B0C6-B445242E1107}" type="sibTrans" cxnId="{BDEC4482-A018-4A97-AACE-08A8B8CFAE23}">
      <dgm:prSet/>
      <dgm:spPr/>
      <dgm:t>
        <a:bodyPr/>
        <a:lstStyle/>
        <a:p>
          <a:endParaRPr lang="ru-RU"/>
        </a:p>
      </dgm:t>
    </dgm:pt>
    <dgm:pt modelId="{90F8A7CD-C283-4E97-A7C2-91AB04EE6B38}" type="pres">
      <dgm:prSet presAssocID="{62FF768F-ECDE-4334-AD84-DA17410D4F4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E9F4C55-7BA1-4CBD-9DFD-B65460D42497}" type="pres">
      <dgm:prSet presAssocID="{0A63FF9F-5C7A-42B1-BE54-3EDE5EEAA8DE}" presName="horFlow" presStyleCnt="0"/>
      <dgm:spPr/>
    </dgm:pt>
    <dgm:pt modelId="{D7E68EAD-97DC-472E-A735-3DD278735A3D}" type="pres">
      <dgm:prSet presAssocID="{0A63FF9F-5C7A-42B1-BE54-3EDE5EEAA8DE}" presName="bigChev" presStyleLbl="node1" presStyleIdx="0" presStyleCnt="3"/>
      <dgm:spPr/>
      <dgm:t>
        <a:bodyPr/>
        <a:lstStyle/>
        <a:p>
          <a:endParaRPr lang="ru-RU"/>
        </a:p>
      </dgm:t>
    </dgm:pt>
    <dgm:pt modelId="{C83AA9B2-B187-41CA-8F5F-6841DE556BBB}" type="pres">
      <dgm:prSet presAssocID="{8FF5338E-5956-4347-8F28-6A5A93136CAB}" presName="parTrans" presStyleCnt="0"/>
      <dgm:spPr/>
    </dgm:pt>
    <dgm:pt modelId="{40B35487-058C-41C9-99CB-2857F28C1F0E}" type="pres">
      <dgm:prSet presAssocID="{E0CE3E53-4FE0-42FB-87BC-14706B176D52}" presName="node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A11896-B03E-4479-9A2E-135D56DE343F}" type="pres">
      <dgm:prSet presAssocID="{0A63FF9F-5C7A-42B1-BE54-3EDE5EEAA8DE}" presName="vSp" presStyleCnt="0"/>
      <dgm:spPr/>
    </dgm:pt>
    <dgm:pt modelId="{F291023C-E942-4AFA-8002-16F2C48BBA85}" type="pres">
      <dgm:prSet presAssocID="{18C48B20-79EC-4315-AAD2-BF5A84F8E2D4}" presName="horFlow" presStyleCnt="0"/>
      <dgm:spPr/>
    </dgm:pt>
    <dgm:pt modelId="{59DA451D-F852-4957-9B4A-72AF041D5A81}" type="pres">
      <dgm:prSet presAssocID="{18C48B20-79EC-4315-AAD2-BF5A84F8E2D4}" presName="bigChev" presStyleLbl="node1" presStyleIdx="1" presStyleCnt="3"/>
      <dgm:spPr/>
      <dgm:t>
        <a:bodyPr/>
        <a:lstStyle/>
        <a:p>
          <a:endParaRPr lang="ru-RU"/>
        </a:p>
      </dgm:t>
    </dgm:pt>
    <dgm:pt modelId="{443E641F-42A9-425C-A54E-AA6E89B69EC9}" type="pres">
      <dgm:prSet presAssocID="{1F965BDC-9B4B-49BD-8421-AFC12CF2702B}" presName="parTrans" presStyleCnt="0"/>
      <dgm:spPr/>
    </dgm:pt>
    <dgm:pt modelId="{7E93E212-C27A-435F-9F8D-17A821DABF87}" type="pres">
      <dgm:prSet presAssocID="{5CC36F28-95AF-4AF6-9591-742644867998}" presName="node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3F101-6A51-4A01-93B1-32CE64757258}" type="pres">
      <dgm:prSet presAssocID="{18C48B20-79EC-4315-AAD2-BF5A84F8E2D4}" presName="vSp" presStyleCnt="0"/>
      <dgm:spPr/>
    </dgm:pt>
    <dgm:pt modelId="{1C116BB7-8CE1-44B9-880D-5F1C54B9F504}" type="pres">
      <dgm:prSet presAssocID="{C37EEB7A-558D-4891-826F-707E14E10923}" presName="horFlow" presStyleCnt="0"/>
      <dgm:spPr/>
    </dgm:pt>
    <dgm:pt modelId="{3B2C118F-C829-4C98-ABE6-331D39CEA557}" type="pres">
      <dgm:prSet presAssocID="{C37EEB7A-558D-4891-826F-707E14E10923}" presName="bigChev" presStyleLbl="node1" presStyleIdx="2" presStyleCnt="3" custLinFactNeighborX="68308" custLinFactNeighborY="-1945"/>
      <dgm:spPr/>
      <dgm:t>
        <a:bodyPr/>
        <a:lstStyle/>
        <a:p>
          <a:endParaRPr lang="ru-RU"/>
        </a:p>
      </dgm:t>
    </dgm:pt>
    <dgm:pt modelId="{9670A9E0-4AFA-4516-BB09-9507C97F1C29}" type="pres">
      <dgm:prSet presAssocID="{46D50EFB-48E9-4063-99E5-B78EE3B56634}" presName="parTrans" presStyleCnt="0"/>
      <dgm:spPr/>
    </dgm:pt>
    <dgm:pt modelId="{BAECD3CE-EEB9-47F8-BA7A-C5232B562DDE}" type="pres">
      <dgm:prSet presAssocID="{AE9AEEC1-471F-490C-B2CA-A26567082139}" presName="node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802206-DA99-4333-A1D9-6EE9C22CEFBE}" type="pres">
      <dgm:prSet presAssocID="{CE728986-FEB2-448B-B8B6-816C9E0207D9}" presName="sibTrans" presStyleCnt="0"/>
      <dgm:spPr/>
    </dgm:pt>
    <dgm:pt modelId="{DA78AE8A-2A68-4D85-981E-5FF93251E533}" type="pres">
      <dgm:prSet presAssocID="{23422F5F-4E8A-467C-90AD-D07F2C1D8053}" presName="node" presStyleLbl="alignAccFollowNode1" presStyleIdx="3" presStyleCnt="4" custScaleX="101805" custScaleY="254299">
        <dgm:presLayoutVars>
          <dgm:bulletEnabled val="1"/>
        </dgm:presLayoutVars>
      </dgm:prSet>
      <dgm:spPr>
        <a:prstGeom prst="star12">
          <a:avLst/>
        </a:prstGeom>
      </dgm:spPr>
      <dgm:t>
        <a:bodyPr/>
        <a:lstStyle/>
        <a:p>
          <a:endParaRPr lang="ru-RU"/>
        </a:p>
      </dgm:t>
    </dgm:pt>
  </dgm:ptLst>
  <dgm:cxnLst>
    <dgm:cxn modelId="{E35F1CA2-4ACC-4CDE-9CF1-39DDF8D191C5}" srcId="{0A63FF9F-5C7A-42B1-BE54-3EDE5EEAA8DE}" destId="{E0CE3E53-4FE0-42FB-87BC-14706B176D52}" srcOrd="0" destOrd="0" parTransId="{8FF5338E-5956-4347-8F28-6A5A93136CAB}" sibTransId="{1A14CF67-D2C5-44C1-A99B-18B94D451355}"/>
    <dgm:cxn modelId="{BDEC4482-A018-4A97-AACE-08A8B8CFAE23}" srcId="{C37EEB7A-558D-4891-826F-707E14E10923}" destId="{23422F5F-4E8A-467C-90AD-D07F2C1D8053}" srcOrd="1" destOrd="0" parTransId="{78B21C8D-17CA-4CEC-846D-E006E770B9AC}" sibTransId="{DBC1B5CE-CB01-42DC-B0C6-B445242E1107}"/>
    <dgm:cxn modelId="{0DF5499B-9489-45DB-ACC6-79D732F11612}" srcId="{62FF768F-ECDE-4334-AD84-DA17410D4F40}" destId="{18C48B20-79EC-4315-AAD2-BF5A84F8E2D4}" srcOrd="1" destOrd="0" parTransId="{4188586E-8564-495B-96BF-5F067F2EFB0D}" sibTransId="{E0885050-DEE0-4E57-9FAA-1136EDC972D7}"/>
    <dgm:cxn modelId="{A73A6B43-B58C-4064-8EFA-E96BEDC5B499}" type="presOf" srcId="{AE9AEEC1-471F-490C-B2CA-A26567082139}" destId="{BAECD3CE-EEB9-47F8-BA7A-C5232B562DDE}" srcOrd="0" destOrd="0" presId="urn:microsoft.com/office/officeart/2005/8/layout/lProcess3"/>
    <dgm:cxn modelId="{2A57B75A-1B0C-4869-B860-1878C7713DDD}" srcId="{C37EEB7A-558D-4891-826F-707E14E10923}" destId="{AE9AEEC1-471F-490C-B2CA-A26567082139}" srcOrd="0" destOrd="0" parTransId="{46D50EFB-48E9-4063-99E5-B78EE3B56634}" sibTransId="{CE728986-FEB2-448B-B8B6-816C9E0207D9}"/>
    <dgm:cxn modelId="{DF110547-57BA-4AF6-ADC5-D914531A934B}" srcId="{18C48B20-79EC-4315-AAD2-BF5A84F8E2D4}" destId="{5CC36F28-95AF-4AF6-9591-742644867998}" srcOrd="0" destOrd="0" parTransId="{1F965BDC-9B4B-49BD-8421-AFC12CF2702B}" sibTransId="{564F4CC5-1B16-4DAE-8D0D-F65518952206}"/>
    <dgm:cxn modelId="{F187914B-CCFE-4498-AC23-5E01DA94CD8F}" type="presOf" srcId="{0A63FF9F-5C7A-42B1-BE54-3EDE5EEAA8DE}" destId="{D7E68EAD-97DC-472E-A735-3DD278735A3D}" srcOrd="0" destOrd="0" presId="urn:microsoft.com/office/officeart/2005/8/layout/lProcess3"/>
    <dgm:cxn modelId="{DB6491EE-D712-4334-B75F-8C864DD8DDA2}" type="presOf" srcId="{23422F5F-4E8A-467C-90AD-D07F2C1D8053}" destId="{DA78AE8A-2A68-4D85-981E-5FF93251E533}" srcOrd="0" destOrd="0" presId="urn:microsoft.com/office/officeart/2005/8/layout/lProcess3"/>
    <dgm:cxn modelId="{E4654AAD-A3E1-492D-8292-5E540AFD1E84}" srcId="{62FF768F-ECDE-4334-AD84-DA17410D4F40}" destId="{C37EEB7A-558D-4891-826F-707E14E10923}" srcOrd="2" destOrd="0" parTransId="{774F1607-B338-4A9C-95CB-B89A28F51974}" sibTransId="{82099E48-7570-4714-B924-152C6F2BC433}"/>
    <dgm:cxn modelId="{6C26E244-0DEC-4BBB-87D3-03FC8711CB92}" type="presOf" srcId="{18C48B20-79EC-4315-AAD2-BF5A84F8E2D4}" destId="{59DA451D-F852-4957-9B4A-72AF041D5A81}" srcOrd="0" destOrd="0" presId="urn:microsoft.com/office/officeart/2005/8/layout/lProcess3"/>
    <dgm:cxn modelId="{60180AB2-B793-4D1F-87FD-DB8B79B5E5CA}" srcId="{62FF768F-ECDE-4334-AD84-DA17410D4F40}" destId="{0A63FF9F-5C7A-42B1-BE54-3EDE5EEAA8DE}" srcOrd="0" destOrd="0" parTransId="{A9E983D7-1336-436F-BA14-648503BE815C}" sibTransId="{2B67EA32-F646-4718-82E2-BC9904A059C0}"/>
    <dgm:cxn modelId="{06C37630-D9C5-4496-AA6D-3D327BEFC521}" type="presOf" srcId="{C37EEB7A-558D-4891-826F-707E14E10923}" destId="{3B2C118F-C829-4C98-ABE6-331D39CEA557}" srcOrd="0" destOrd="0" presId="urn:microsoft.com/office/officeart/2005/8/layout/lProcess3"/>
    <dgm:cxn modelId="{F4EF25ED-0000-4035-9C01-EE9A9105ECC5}" type="presOf" srcId="{E0CE3E53-4FE0-42FB-87BC-14706B176D52}" destId="{40B35487-058C-41C9-99CB-2857F28C1F0E}" srcOrd="0" destOrd="0" presId="urn:microsoft.com/office/officeart/2005/8/layout/lProcess3"/>
    <dgm:cxn modelId="{91C1D947-3BFF-4376-A07C-CEF8B6C22AF0}" type="presOf" srcId="{62FF768F-ECDE-4334-AD84-DA17410D4F40}" destId="{90F8A7CD-C283-4E97-A7C2-91AB04EE6B38}" srcOrd="0" destOrd="0" presId="urn:microsoft.com/office/officeart/2005/8/layout/lProcess3"/>
    <dgm:cxn modelId="{4E2B90BA-4066-400B-87F8-76B5CB71D8B5}" type="presOf" srcId="{5CC36F28-95AF-4AF6-9591-742644867998}" destId="{7E93E212-C27A-435F-9F8D-17A821DABF87}" srcOrd="0" destOrd="0" presId="urn:microsoft.com/office/officeart/2005/8/layout/lProcess3"/>
    <dgm:cxn modelId="{99238ACD-1CBB-4695-99DD-4652FEA0E589}" type="presParOf" srcId="{90F8A7CD-C283-4E97-A7C2-91AB04EE6B38}" destId="{1E9F4C55-7BA1-4CBD-9DFD-B65460D42497}" srcOrd="0" destOrd="0" presId="urn:microsoft.com/office/officeart/2005/8/layout/lProcess3"/>
    <dgm:cxn modelId="{9E200953-B463-4AF1-BFE2-5B2F2D45462F}" type="presParOf" srcId="{1E9F4C55-7BA1-4CBD-9DFD-B65460D42497}" destId="{D7E68EAD-97DC-472E-A735-3DD278735A3D}" srcOrd="0" destOrd="0" presId="urn:microsoft.com/office/officeart/2005/8/layout/lProcess3"/>
    <dgm:cxn modelId="{A19C322C-3B10-4BA7-B5B6-927E40FA8AF3}" type="presParOf" srcId="{1E9F4C55-7BA1-4CBD-9DFD-B65460D42497}" destId="{C83AA9B2-B187-41CA-8F5F-6841DE556BBB}" srcOrd="1" destOrd="0" presId="urn:microsoft.com/office/officeart/2005/8/layout/lProcess3"/>
    <dgm:cxn modelId="{3D903C56-40E2-44F8-A8F9-5382E0F19A96}" type="presParOf" srcId="{1E9F4C55-7BA1-4CBD-9DFD-B65460D42497}" destId="{40B35487-058C-41C9-99CB-2857F28C1F0E}" srcOrd="2" destOrd="0" presId="urn:microsoft.com/office/officeart/2005/8/layout/lProcess3"/>
    <dgm:cxn modelId="{01924F3E-B7CA-4D3E-A305-74A0473AF18A}" type="presParOf" srcId="{90F8A7CD-C283-4E97-A7C2-91AB04EE6B38}" destId="{9CA11896-B03E-4479-9A2E-135D56DE343F}" srcOrd="1" destOrd="0" presId="urn:microsoft.com/office/officeart/2005/8/layout/lProcess3"/>
    <dgm:cxn modelId="{459F870E-B05F-475E-972E-E5F64F7F96E3}" type="presParOf" srcId="{90F8A7CD-C283-4E97-A7C2-91AB04EE6B38}" destId="{F291023C-E942-4AFA-8002-16F2C48BBA85}" srcOrd="2" destOrd="0" presId="urn:microsoft.com/office/officeart/2005/8/layout/lProcess3"/>
    <dgm:cxn modelId="{94120CA2-B130-4D03-9812-970B87238D34}" type="presParOf" srcId="{F291023C-E942-4AFA-8002-16F2C48BBA85}" destId="{59DA451D-F852-4957-9B4A-72AF041D5A81}" srcOrd="0" destOrd="0" presId="urn:microsoft.com/office/officeart/2005/8/layout/lProcess3"/>
    <dgm:cxn modelId="{26046BF6-9AF8-4476-85AA-B1532E2CF288}" type="presParOf" srcId="{F291023C-E942-4AFA-8002-16F2C48BBA85}" destId="{443E641F-42A9-425C-A54E-AA6E89B69EC9}" srcOrd="1" destOrd="0" presId="urn:microsoft.com/office/officeart/2005/8/layout/lProcess3"/>
    <dgm:cxn modelId="{4FC705AB-63D2-45EB-936F-40550C002B0A}" type="presParOf" srcId="{F291023C-E942-4AFA-8002-16F2C48BBA85}" destId="{7E93E212-C27A-435F-9F8D-17A821DABF87}" srcOrd="2" destOrd="0" presId="urn:microsoft.com/office/officeart/2005/8/layout/lProcess3"/>
    <dgm:cxn modelId="{A2D46A6B-4E8A-4E7F-A2B2-F8B8A81F712A}" type="presParOf" srcId="{90F8A7CD-C283-4E97-A7C2-91AB04EE6B38}" destId="{FD83F101-6A51-4A01-93B1-32CE64757258}" srcOrd="3" destOrd="0" presId="urn:microsoft.com/office/officeart/2005/8/layout/lProcess3"/>
    <dgm:cxn modelId="{D10AB8BC-880C-4052-B7DC-6E13614E4085}" type="presParOf" srcId="{90F8A7CD-C283-4E97-A7C2-91AB04EE6B38}" destId="{1C116BB7-8CE1-44B9-880D-5F1C54B9F504}" srcOrd="4" destOrd="0" presId="urn:microsoft.com/office/officeart/2005/8/layout/lProcess3"/>
    <dgm:cxn modelId="{62B19989-BA67-4507-9225-3AFE06034412}" type="presParOf" srcId="{1C116BB7-8CE1-44B9-880D-5F1C54B9F504}" destId="{3B2C118F-C829-4C98-ABE6-331D39CEA557}" srcOrd="0" destOrd="0" presId="urn:microsoft.com/office/officeart/2005/8/layout/lProcess3"/>
    <dgm:cxn modelId="{0D894824-7CAA-41A2-A99C-7F01BCD73468}" type="presParOf" srcId="{1C116BB7-8CE1-44B9-880D-5F1C54B9F504}" destId="{9670A9E0-4AFA-4516-BB09-9507C97F1C29}" srcOrd="1" destOrd="0" presId="urn:microsoft.com/office/officeart/2005/8/layout/lProcess3"/>
    <dgm:cxn modelId="{7D00F4CB-B56F-4B8E-BE12-7542723A10CD}" type="presParOf" srcId="{1C116BB7-8CE1-44B9-880D-5F1C54B9F504}" destId="{BAECD3CE-EEB9-47F8-BA7A-C5232B562DDE}" srcOrd="2" destOrd="0" presId="urn:microsoft.com/office/officeart/2005/8/layout/lProcess3"/>
    <dgm:cxn modelId="{F935025E-5C76-4440-BBFC-27DF66972302}" type="presParOf" srcId="{1C116BB7-8CE1-44B9-880D-5F1C54B9F504}" destId="{B5802206-DA99-4333-A1D9-6EE9C22CEFBE}" srcOrd="3" destOrd="0" presId="urn:microsoft.com/office/officeart/2005/8/layout/lProcess3"/>
    <dgm:cxn modelId="{25D36FAA-E977-4A67-BE80-20F063ED7946}" type="presParOf" srcId="{1C116BB7-8CE1-44B9-880D-5F1C54B9F504}" destId="{DA78AE8A-2A68-4D85-981E-5FF93251E533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E2A121-0E6C-4E3A-8F71-19D3AA476B62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AE60C7-50B6-4EB5-9053-E7E336A9C9F9}">
      <dgm:prSet/>
      <dgm:spPr/>
      <dgm:t>
        <a:bodyPr/>
        <a:lstStyle/>
        <a:p>
          <a:pPr rtl="0"/>
          <a:r>
            <a:rPr lang="ru-RU" baseline="0" dirty="0" smtClean="0"/>
            <a:t>Какое из прав нарушила лиса в этой сказке?</a:t>
          </a:r>
          <a:endParaRPr lang="ru-RU" dirty="0"/>
        </a:p>
      </dgm:t>
    </dgm:pt>
    <dgm:pt modelId="{6F2CEAC8-A313-4018-A085-05B5F72C1779}" type="parTrans" cxnId="{84F21ACD-0D19-4C89-AFC4-E2D65709A1D4}">
      <dgm:prSet/>
      <dgm:spPr/>
      <dgm:t>
        <a:bodyPr/>
        <a:lstStyle/>
        <a:p>
          <a:endParaRPr lang="ru-RU"/>
        </a:p>
      </dgm:t>
    </dgm:pt>
    <dgm:pt modelId="{817BA84E-C9B4-491F-B6F8-C521CAE66EE6}" type="sibTrans" cxnId="{84F21ACD-0D19-4C89-AFC4-E2D65709A1D4}">
      <dgm:prSet/>
      <dgm:spPr/>
      <dgm:t>
        <a:bodyPr/>
        <a:lstStyle/>
        <a:p>
          <a:endParaRPr lang="ru-RU"/>
        </a:p>
      </dgm:t>
    </dgm:pt>
    <dgm:pt modelId="{81CCF398-3FF2-460F-B58F-3469E971351F}">
      <dgm:prSet/>
      <dgm:spPr/>
      <dgm:t>
        <a:bodyPr/>
        <a:lstStyle/>
        <a:p>
          <a:pPr rtl="0"/>
          <a:r>
            <a:rPr lang="ru-RU" baseline="0" dirty="0" smtClean="0"/>
            <a:t>*Право на жизнь</a:t>
          </a:r>
          <a:endParaRPr lang="ru-RU" baseline="0" dirty="0"/>
        </a:p>
      </dgm:t>
    </dgm:pt>
    <dgm:pt modelId="{FEF00666-3956-4CC8-AF4D-DDF4E901FF88}" type="parTrans" cxnId="{D72A40BD-DB13-4048-8B90-BF59FC5042C3}">
      <dgm:prSet/>
      <dgm:spPr/>
      <dgm:t>
        <a:bodyPr/>
        <a:lstStyle/>
        <a:p>
          <a:endParaRPr lang="ru-RU"/>
        </a:p>
      </dgm:t>
    </dgm:pt>
    <dgm:pt modelId="{2BF68B40-59A1-4267-ADE1-CE57D4CEDD2F}" type="sibTrans" cxnId="{D72A40BD-DB13-4048-8B90-BF59FC5042C3}">
      <dgm:prSet/>
      <dgm:spPr/>
      <dgm:t>
        <a:bodyPr/>
        <a:lstStyle/>
        <a:p>
          <a:endParaRPr lang="ru-RU"/>
        </a:p>
      </dgm:t>
    </dgm:pt>
    <dgm:pt modelId="{DD4F3938-0EE7-41AD-957F-CEEFDA710E74}">
      <dgm:prSet/>
      <dgm:spPr/>
      <dgm:t>
        <a:bodyPr/>
        <a:lstStyle/>
        <a:p>
          <a:pPr rtl="0"/>
          <a:r>
            <a:rPr lang="ru-RU" baseline="0" dirty="0" smtClean="0"/>
            <a:t>* Право на труд</a:t>
          </a:r>
          <a:endParaRPr lang="ru-RU" baseline="0" dirty="0"/>
        </a:p>
      </dgm:t>
    </dgm:pt>
    <dgm:pt modelId="{FD0676F4-9DD0-4F56-82E4-E5FA65D33EDA}" type="parTrans" cxnId="{02811316-2F2C-4ADA-997B-510CBA135C7B}">
      <dgm:prSet/>
      <dgm:spPr/>
      <dgm:t>
        <a:bodyPr/>
        <a:lstStyle/>
        <a:p>
          <a:endParaRPr lang="ru-RU"/>
        </a:p>
      </dgm:t>
    </dgm:pt>
    <dgm:pt modelId="{8FA6342A-679B-4442-83C5-909B639D8008}" type="sibTrans" cxnId="{02811316-2F2C-4ADA-997B-510CBA135C7B}">
      <dgm:prSet/>
      <dgm:spPr/>
      <dgm:t>
        <a:bodyPr/>
        <a:lstStyle/>
        <a:p>
          <a:endParaRPr lang="ru-RU"/>
        </a:p>
      </dgm:t>
    </dgm:pt>
    <dgm:pt modelId="{D771DCF4-1526-43BB-805A-0D82611F1996}">
      <dgm:prSet/>
      <dgm:spPr/>
      <dgm:t>
        <a:bodyPr/>
        <a:lstStyle/>
        <a:p>
          <a:pPr rtl="0"/>
          <a:r>
            <a:rPr lang="ru-RU" baseline="0" dirty="0" smtClean="0"/>
            <a:t>* Право на неприкосновенность жилища</a:t>
          </a:r>
          <a:endParaRPr lang="ru-RU" baseline="0" dirty="0"/>
        </a:p>
      </dgm:t>
    </dgm:pt>
    <dgm:pt modelId="{4F4416A1-3545-4B1B-A1AE-94B2082DA672}" type="parTrans" cxnId="{DCFE5EA6-8220-4CB3-9CBD-0BE832E3DA94}">
      <dgm:prSet/>
      <dgm:spPr/>
      <dgm:t>
        <a:bodyPr/>
        <a:lstStyle/>
        <a:p>
          <a:endParaRPr lang="ru-RU"/>
        </a:p>
      </dgm:t>
    </dgm:pt>
    <dgm:pt modelId="{DE7A4768-88B0-4A1A-8C31-5BE2EF787E2D}" type="sibTrans" cxnId="{DCFE5EA6-8220-4CB3-9CBD-0BE832E3DA94}">
      <dgm:prSet/>
      <dgm:spPr/>
      <dgm:t>
        <a:bodyPr/>
        <a:lstStyle/>
        <a:p>
          <a:endParaRPr lang="ru-RU"/>
        </a:p>
      </dgm:t>
    </dgm:pt>
    <dgm:pt modelId="{0835E97A-A1D0-40FE-9878-5BB2FF9699D7}">
      <dgm:prSet/>
      <dgm:spPr/>
      <dgm:t>
        <a:bodyPr/>
        <a:lstStyle/>
        <a:p>
          <a:pPr rtl="0"/>
          <a:r>
            <a:rPr lang="ru-RU" baseline="0" dirty="0" smtClean="0"/>
            <a:t>Право на свободу передвижения</a:t>
          </a:r>
          <a:endParaRPr lang="ru-RU" baseline="0" dirty="0"/>
        </a:p>
      </dgm:t>
    </dgm:pt>
    <dgm:pt modelId="{70827794-12FD-48A9-90C3-475B09FE1805}" type="parTrans" cxnId="{687EB42D-E240-4574-A4DC-A391A662FAF6}">
      <dgm:prSet/>
      <dgm:spPr/>
      <dgm:t>
        <a:bodyPr/>
        <a:lstStyle/>
        <a:p>
          <a:endParaRPr lang="ru-RU"/>
        </a:p>
      </dgm:t>
    </dgm:pt>
    <dgm:pt modelId="{800C18B7-E2FA-4BE5-A72E-F1B4790F6BA5}" type="sibTrans" cxnId="{687EB42D-E240-4574-A4DC-A391A662FAF6}">
      <dgm:prSet/>
      <dgm:spPr/>
      <dgm:t>
        <a:bodyPr/>
        <a:lstStyle/>
        <a:p>
          <a:endParaRPr lang="ru-RU"/>
        </a:p>
      </dgm:t>
    </dgm:pt>
    <dgm:pt modelId="{0E98E8C1-9ED0-4B94-82E5-DE03221CFEBC}" type="pres">
      <dgm:prSet presAssocID="{19E2A121-0E6C-4E3A-8F71-19D3AA476B6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BC0BBE-03F6-4C7C-9BE9-F435925B64D2}" type="pres">
      <dgm:prSet presAssocID="{32AE60C7-50B6-4EB5-9053-E7E336A9C9F9}" presName="circle1" presStyleLbl="node1" presStyleIdx="0" presStyleCnt="5"/>
      <dgm:spPr/>
    </dgm:pt>
    <dgm:pt modelId="{C14281FB-7200-4076-96B7-6C0442D78B8C}" type="pres">
      <dgm:prSet presAssocID="{32AE60C7-50B6-4EB5-9053-E7E336A9C9F9}" presName="space" presStyleCnt="0"/>
      <dgm:spPr/>
    </dgm:pt>
    <dgm:pt modelId="{12A21FDD-0B8F-480E-BDFD-CE5D20AC9E75}" type="pres">
      <dgm:prSet presAssocID="{32AE60C7-50B6-4EB5-9053-E7E336A9C9F9}" presName="rect1" presStyleLbl="alignAcc1" presStyleIdx="0" presStyleCnt="5"/>
      <dgm:spPr/>
      <dgm:t>
        <a:bodyPr/>
        <a:lstStyle/>
        <a:p>
          <a:endParaRPr lang="ru-RU"/>
        </a:p>
      </dgm:t>
    </dgm:pt>
    <dgm:pt modelId="{E60BCE49-2AF0-4F13-93C3-BB99AF8CE10D}" type="pres">
      <dgm:prSet presAssocID="{81CCF398-3FF2-460F-B58F-3469E971351F}" presName="vertSpace2" presStyleLbl="node1" presStyleIdx="0" presStyleCnt="5"/>
      <dgm:spPr/>
    </dgm:pt>
    <dgm:pt modelId="{E94A224D-40A3-4E50-9403-B61298852A8D}" type="pres">
      <dgm:prSet presAssocID="{81CCF398-3FF2-460F-B58F-3469E971351F}" presName="circle2" presStyleLbl="node1" presStyleIdx="1" presStyleCnt="5"/>
      <dgm:spPr/>
    </dgm:pt>
    <dgm:pt modelId="{23636085-0D57-44D2-BA82-D28856A088E6}" type="pres">
      <dgm:prSet presAssocID="{81CCF398-3FF2-460F-B58F-3469E971351F}" presName="rect2" presStyleLbl="alignAcc1" presStyleIdx="1" presStyleCnt="5" custScaleY="99128"/>
      <dgm:spPr/>
      <dgm:t>
        <a:bodyPr/>
        <a:lstStyle/>
        <a:p>
          <a:endParaRPr lang="ru-RU"/>
        </a:p>
      </dgm:t>
    </dgm:pt>
    <dgm:pt modelId="{8E1E8E4B-F0B2-425C-801D-2FFC854A067F}" type="pres">
      <dgm:prSet presAssocID="{DD4F3938-0EE7-41AD-957F-CEEFDA710E74}" presName="vertSpace3" presStyleLbl="node1" presStyleIdx="1" presStyleCnt="5"/>
      <dgm:spPr/>
    </dgm:pt>
    <dgm:pt modelId="{B1CBAA8E-B24D-4586-96EA-D3F4832B5F66}" type="pres">
      <dgm:prSet presAssocID="{DD4F3938-0EE7-41AD-957F-CEEFDA710E74}" presName="circle3" presStyleLbl="node1" presStyleIdx="2" presStyleCnt="5"/>
      <dgm:spPr/>
    </dgm:pt>
    <dgm:pt modelId="{AFD08758-B1BE-403C-BE22-EE84FA430BD7}" type="pres">
      <dgm:prSet presAssocID="{DD4F3938-0EE7-41AD-957F-CEEFDA710E74}" presName="rect3" presStyleLbl="alignAcc1" presStyleIdx="2" presStyleCnt="5"/>
      <dgm:spPr/>
      <dgm:t>
        <a:bodyPr/>
        <a:lstStyle/>
        <a:p>
          <a:endParaRPr lang="ru-RU"/>
        </a:p>
      </dgm:t>
    </dgm:pt>
    <dgm:pt modelId="{17499DCF-A458-45A6-BB8A-F58E7676A855}" type="pres">
      <dgm:prSet presAssocID="{D771DCF4-1526-43BB-805A-0D82611F1996}" presName="vertSpace4" presStyleLbl="node1" presStyleIdx="2" presStyleCnt="5"/>
      <dgm:spPr/>
    </dgm:pt>
    <dgm:pt modelId="{841B66E7-C67C-4FA1-8150-2FA1E76E53DD}" type="pres">
      <dgm:prSet presAssocID="{D771DCF4-1526-43BB-805A-0D82611F1996}" presName="circle4" presStyleLbl="node1" presStyleIdx="3" presStyleCnt="5"/>
      <dgm:spPr/>
    </dgm:pt>
    <dgm:pt modelId="{2B200C62-E18F-4C9D-8483-CD91079B01E2}" type="pres">
      <dgm:prSet presAssocID="{D771DCF4-1526-43BB-805A-0D82611F1996}" presName="rect4" presStyleLbl="alignAcc1" presStyleIdx="3" presStyleCnt="5"/>
      <dgm:spPr/>
      <dgm:t>
        <a:bodyPr/>
        <a:lstStyle/>
        <a:p>
          <a:endParaRPr lang="ru-RU"/>
        </a:p>
      </dgm:t>
    </dgm:pt>
    <dgm:pt modelId="{F121665E-8D7A-474D-BFF2-10E0C7C3947B}" type="pres">
      <dgm:prSet presAssocID="{0835E97A-A1D0-40FE-9878-5BB2FF9699D7}" presName="vertSpace5" presStyleLbl="node1" presStyleIdx="3" presStyleCnt="5"/>
      <dgm:spPr/>
    </dgm:pt>
    <dgm:pt modelId="{74AAC295-D58E-4C02-B056-B2905A4B7720}" type="pres">
      <dgm:prSet presAssocID="{0835E97A-A1D0-40FE-9878-5BB2FF9699D7}" presName="circle5" presStyleLbl="node1" presStyleIdx="4" presStyleCnt="5"/>
      <dgm:spPr/>
    </dgm:pt>
    <dgm:pt modelId="{ED2FA9E4-452E-4C85-ADB8-D1C2EF164716}" type="pres">
      <dgm:prSet presAssocID="{0835E97A-A1D0-40FE-9878-5BB2FF9699D7}" presName="rect5" presStyleLbl="alignAcc1" presStyleIdx="4" presStyleCnt="5"/>
      <dgm:spPr/>
      <dgm:t>
        <a:bodyPr/>
        <a:lstStyle/>
        <a:p>
          <a:endParaRPr lang="ru-RU"/>
        </a:p>
      </dgm:t>
    </dgm:pt>
    <dgm:pt modelId="{B3E6AE4B-D574-4510-B917-9B0EF56858B7}" type="pres">
      <dgm:prSet presAssocID="{32AE60C7-50B6-4EB5-9053-E7E336A9C9F9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56960C-DF3C-4092-B5B5-EC78D3DC88F1}" type="pres">
      <dgm:prSet presAssocID="{81CCF398-3FF2-460F-B58F-3469E971351F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D1E517-CEDC-41B3-9083-6CEFF3DB4E48}" type="pres">
      <dgm:prSet presAssocID="{DD4F3938-0EE7-41AD-957F-CEEFDA710E74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5B8603-8F3D-4BE5-A857-E42807C49B9C}" type="pres">
      <dgm:prSet presAssocID="{D771DCF4-1526-43BB-805A-0D82611F1996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1358D4-2F90-400E-A982-01AF2F6F6406}" type="pres">
      <dgm:prSet presAssocID="{0835E97A-A1D0-40FE-9878-5BB2FF9699D7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6A9FDF-8F53-4169-8B07-671FF8CEA84F}" type="presOf" srcId="{D771DCF4-1526-43BB-805A-0D82611F1996}" destId="{A25B8603-8F3D-4BE5-A857-E42807C49B9C}" srcOrd="1" destOrd="0" presId="urn:microsoft.com/office/officeart/2005/8/layout/target3"/>
    <dgm:cxn modelId="{85B70118-B5E5-4FF2-B573-A584C32905BA}" type="presOf" srcId="{81CCF398-3FF2-460F-B58F-3469E971351F}" destId="{0C56960C-DF3C-4092-B5B5-EC78D3DC88F1}" srcOrd="1" destOrd="0" presId="urn:microsoft.com/office/officeart/2005/8/layout/target3"/>
    <dgm:cxn modelId="{84F21ACD-0D19-4C89-AFC4-E2D65709A1D4}" srcId="{19E2A121-0E6C-4E3A-8F71-19D3AA476B62}" destId="{32AE60C7-50B6-4EB5-9053-E7E336A9C9F9}" srcOrd="0" destOrd="0" parTransId="{6F2CEAC8-A313-4018-A085-05B5F72C1779}" sibTransId="{817BA84E-C9B4-491F-B6F8-C521CAE66EE6}"/>
    <dgm:cxn modelId="{A2C80884-FB16-4738-93B8-E0091D83956E}" type="presOf" srcId="{D771DCF4-1526-43BB-805A-0D82611F1996}" destId="{2B200C62-E18F-4C9D-8483-CD91079B01E2}" srcOrd="0" destOrd="0" presId="urn:microsoft.com/office/officeart/2005/8/layout/target3"/>
    <dgm:cxn modelId="{D75D9224-CBBB-49B7-8F3A-90870E6B46AA}" type="presOf" srcId="{DD4F3938-0EE7-41AD-957F-CEEFDA710E74}" destId="{AFD08758-B1BE-403C-BE22-EE84FA430BD7}" srcOrd="0" destOrd="0" presId="urn:microsoft.com/office/officeart/2005/8/layout/target3"/>
    <dgm:cxn modelId="{7CECB676-A469-44A1-B504-AE26053C62A8}" type="presOf" srcId="{19E2A121-0E6C-4E3A-8F71-19D3AA476B62}" destId="{0E98E8C1-9ED0-4B94-82E5-DE03221CFEBC}" srcOrd="0" destOrd="0" presId="urn:microsoft.com/office/officeart/2005/8/layout/target3"/>
    <dgm:cxn modelId="{7CB4DBB8-08A5-4F24-8699-1CE100245F51}" type="presOf" srcId="{32AE60C7-50B6-4EB5-9053-E7E336A9C9F9}" destId="{12A21FDD-0B8F-480E-BDFD-CE5D20AC9E75}" srcOrd="0" destOrd="0" presId="urn:microsoft.com/office/officeart/2005/8/layout/target3"/>
    <dgm:cxn modelId="{DCFE5EA6-8220-4CB3-9CBD-0BE832E3DA94}" srcId="{19E2A121-0E6C-4E3A-8F71-19D3AA476B62}" destId="{D771DCF4-1526-43BB-805A-0D82611F1996}" srcOrd="3" destOrd="0" parTransId="{4F4416A1-3545-4B1B-A1AE-94B2082DA672}" sibTransId="{DE7A4768-88B0-4A1A-8C31-5BE2EF787E2D}"/>
    <dgm:cxn modelId="{9B925FC3-484A-4ACC-A6EC-6303E4F755E8}" type="presOf" srcId="{32AE60C7-50B6-4EB5-9053-E7E336A9C9F9}" destId="{B3E6AE4B-D574-4510-B917-9B0EF56858B7}" srcOrd="1" destOrd="0" presId="urn:microsoft.com/office/officeart/2005/8/layout/target3"/>
    <dgm:cxn modelId="{D72A40BD-DB13-4048-8B90-BF59FC5042C3}" srcId="{19E2A121-0E6C-4E3A-8F71-19D3AA476B62}" destId="{81CCF398-3FF2-460F-B58F-3469E971351F}" srcOrd="1" destOrd="0" parTransId="{FEF00666-3956-4CC8-AF4D-DDF4E901FF88}" sibTransId="{2BF68B40-59A1-4267-ADE1-CE57D4CEDD2F}"/>
    <dgm:cxn modelId="{02811316-2F2C-4ADA-997B-510CBA135C7B}" srcId="{19E2A121-0E6C-4E3A-8F71-19D3AA476B62}" destId="{DD4F3938-0EE7-41AD-957F-CEEFDA710E74}" srcOrd="2" destOrd="0" parTransId="{FD0676F4-9DD0-4F56-82E4-E5FA65D33EDA}" sibTransId="{8FA6342A-679B-4442-83C5-909B639D8008}"/>
    <dgm:cxn modelId="{39082C59-C1A4-4FF2-9188-3BB07DEA4C45}" type="presOf" srcId="{0835E97A-A1D0-40FE-9878-5BB2FF9699D7}" destId="{ED2FA9E4-452E-4C85-ADB8-D1C2EF164716}" srcOrd="0" destOrd="0" presId="urn:microsoft.com/office/officeart/2005/8/layout/target3"/>
    <dgm:cxn modelId="{97595247-CE85-438B-AA26-AD47901A2646}" type="presOf" srcId="{DD4F3938-0EE7-41AD-957F-CEEFDA710E74}" destId="{82D1E517-CEDC-41B3-9083-6CEFF3DB4E48}" srcOrd="1" destOrd="0" presId="urn:microsoft.com/office/officeart/2005/8/layout/target3"/>
    <dgm:cxn modelId="{BC3BF75F-8620-40B2-9BA0-C47C2EDC1851}" type="presOf" srcId="{0835E97A-A1D0-40FE-9878-5BB2FF9699D7}" destId="{A31358D4-2F90-400E-A982-01AF2F6F6406}" srcOrd="1" destOrd="0" presId="urn:microsoft.com/office/officeart/2005/8/layout/target3"/>
    <dgm:cxn modelId="{687EB42D-E240-4574-A4DC-A391A662FAF6}" srcId="{19E2A121-0E6C-4E3A-8F71-19D3AA476B62}" destId="{0835E97A-A1D0-40FE-9878-5BB2FF9699D7}" srcOrd="4" destOrd="0" parTransId="{70827794-12FD-48A9-90C3-475B09FE1805}" sibTransId="{800C18B7-E2FA-4BE5-A72E-F1B4790F6BA5}"/>
    <dgm:cxn modelId="{F2B74895-D1EC-4425-89E2-F4057103738D}" type="presOf" srcId="{81CCF398-3FF2-460F-B58F-3469E971351F}" destId="{23636085-0D57-44D2-BA82-D28856A088E6}" srcOrd="0" destOrd="0" presId="urn:microsoft.com/office/officeart/2005/8/layout/target3"/>
    <dgm:cxn modelId="{4FB6C1C0-86C7-49D2-A55B-A2361589966B}" type="presParOf" srcId="{0E98E8C1-9ED0-4B94-82E5-DE03221CFEBC}" destId="{79BC0BBE-03F6-4C7C-9BE9-F435925B64D2}" srcOrd="0" destOrd="0" presId="urn:microsoft.com/office/officeart/2005/8/layout/target3"/>
    <dgm:cxn modelId="{DF0662A8-40AD-4CB6-BCFC-116B03B96C24}" type="presParOf" srcId="{0E98E8C1-9ED0-4B94-82E5-DE03221CFEBC}" destId="{C14281FB-7200-4076-96B7-6C0442D78B8C}" srcOrd="1" destOrd="0" presId="urn:microsoft.com/office/officeart/2005/8/layout/target3"/>
    <dgm:cxn modelId="{5A412B67-9F54-490C-9D88-5291D97BEB51}" type="presParOf" srcId="{0E98E8C1-9ED0-4B94-82E5-DE03221CFEBC}" destId="{12A21FDD-0B8F-480E-BDFD-CE5D20AC9E75}" srcOrd="2" destOrd="0" presId="urn:microsoft.com/office/officeart/2005/8/layout/target3"/>
    <dgm:cxn modelId="{17E50AD2-7AD4-4A9A-81E1-CAC3187D93FA}" type="presParOf" srcId="{0E98E8C1-9ED0-4B94-82E5-DE03221CFEBC}" destId="{E60BCE49-2AF0-4F13-93C3-BB99AF8CE10D}" srcOrd="3" destOrd="0" presId="urn:microsoft.com/office/officeart/2005/8/layout/target3"/>
    <dgm:cxn modelId="{A27D6EA2-2C78-4FB8-89AC-202D8ECCFCE4}" type="presParOf" srcId="{0E98E8C1-9ED0-4B94-82E5-DE03221CFEBC}" destId="{E94A224D-40A3-4E50-9403-B61298852A8D}" srcOrd="4" destOrd="0" presId="urn:microsoft.com/office/officeart/2005/8/layout/target3"/>
    <dgm:cxn modelId="{82643702-4AA7-41C7-B799-E14A087DDC3C}" type="presParOf" srcId="{0E98E8C1-9ED0-4B94-82E5-DE03221CFEBC}" destId="{23636085-0D57-44D2-BA82-D28856A088E6}" srcOrd="5" destOrd="0" presId="urn:microsoft.com/office/officeart/2005/8/layout/target3"/>
    <dgm:cxn modelId="{98C392BE-1B9E-427A-935B-07A3732E79EF}" type="presParOf" srcId="{0E98E8C1-9ED0-4B94-82E5-DE03221CFEBC}" destId="{8E1E8E4B-F0B2-425C-801D-2FFC854A067F}" srcOrd="6" destOrd="0" presId="urn:microsoft.com/office/officeart/2005/8/layout/target3"/>
    <dgm:cxn modelId="{EF5BBB85-7776-4EF7-A30E-FDBDC93F9705}" type="presParOf" srcId="{0E98E8C1-9ED0-4B94-82E5-DE03221CFEBC}" destId="{B1CBAA8E-B24D-4586-96EA-D3F4832B5F66}" srcOrd="7" destOrd="0" presId="urn:microsoft.com/office/officeart/2005/8/layout/target3"/>
    <dgm:cxn modelId="{FDC95C22-2D20-40CC-BB21-C8C415832D2B}" type="presParOf" srcId="{0E98E8C1-9ED0-4B94-82E5-DE03221CFEBC}" destId="{AFD08758-B1BE-403C-BE22-EE84FA430BD7}" srcOrd="8" destOrd="0" presId="urn:microsoft.com/office/officeart/2005/8/layout/target3"/>
    <dgm:cxn modelId="{37AE8B9F-7B66-4FBF-9C8C-3AC72A09EB01}" type="presParOf" srcId="{0E98E8C1-9ED0-4B94-82E5-DE03221CFEBC}" destId="{17499DCF-A458-45A6-BB8A-F58E7676A855}" srcOrd="9" destOrd="0" presId="urn:microsoft.com/office/officeart/2005/8/layout/target3"/>
    <dgm:cxn modelId="{D681E685-9AF9-42AA-B231-2CD0FE6522C7}" type="presParOf" srcId="{0E98E8C1-9ED0-4B94-82E5-DE03221CFEBC}" destId="{841B66E7-C67C-4FA1-8150-2FA1E76E53DD}" srcOrd="10" destOrd="0" presId="urn:microsoft.com/office/officeart/2005/8/layout/target3"/>
    <dgm:cxn modelId="{EEDDEAFB-5672-4B27-B4B1-97E8BE329EAC}" type="presParOf" srcId="{0E98E8C1-9ED0-4B94-82E5-DE03221CFEBC}" destId="{2B200C62-E18F-4C9D-8483-CD91079B01E2}" srcOrd="11" destOrd="0" presId="urn:microsoft.com/office/officeart/2005/8/layout/target3"/>
    <dgm:cxn modelId="{CCC9888D-FA36-4774-9A63-17F729A6B690}" type="presParOf" srcId="{0E98E8C1-9ED0-4B94-82E5-DE03221CFEBC}" destId="{F121665E-8D7A-474D-BFF2-10E0C7C3947B}" srcOrd="12" destOrd="0" presId="urn:microsoft.com/office/officeart/2005/8/layout/target3"/>
    <dgm:cxn modelId="{FF0172B7-7031-4C9C-8F19-6F01984DF978}" type="presParOf" srcId="{0E98E8C1-9ED0-4B94-82E5-DE03221CFEBC}" destId="{74AAC295-D58E-4C02-B056-B2905A4B7720}" srcOrd="13" destOrd="0" presId="urn:microsoft.com/office/officeart/2005/8/layout/target3"/>
    <dgm:cxn modelId="{7E867630-7379-4AB2-B922-761981D7DA97}" type="presParOf" srcId="{0E98E8C1-9ED0-4B94-82E5-DE03221CFEBC}" destId="{ED2FA9E4-452E-4C85-ADB8-D1C2EF164716}" srcOrd="14" destOrd="0" presId="urn:microsoft.com/office/officeart/2005/8/layout/target3"/>
    <dgm:cxn modelId="{B6AD5A69-233C-41FC-A08B-AFFD19EE956B}" type="presParOf" srcId="{0E98E8C1-9ED0-4B94-82E5-DE03221CFEBC}" destId="{B3E6AE4B-D574-4510-B917-9B0EF56858B7}" srcOrd="15" destOrd="0" presId="urn:microsoft.com/office/officeart/2005/8/layout/target3"/>
    <dgm:cxn modelId="{C1DDB262-0A6F-4BA0-BAAB-C0F1E1CA6996}" type="presParOf" srcId="{0E98E8C1-9ED0-4B94-82E5-DE03221CFEBC}" destId="{0C56960C-DF3C-4092-B5B5-EC78D3DC88F1}" srcOrd="16" destOrd="0" presId="urn:microsoft.com/office/officeart/2005/8/layout/target3"/>
    <dgm:cxn modelId="{0CB19ACD-9CA4-4D5E-95DB-248F5F20272C}" type="presParOf" srcId="{0E98E8C1-9ED0-4B94-82E5-DE03221CFEBC}" destId="{82D1E517-CEDC-41B3-9083-6CEFF3DB4E48}" srcOrd="17" destOrd="0" presId="urn:microsoft.com/office/officeart/2005/8/layout/target3"/>
    <dgm:cxn modelId="{B656675C-271D-460C-8755-3DB7A406FA97}" type="presParOf" srcId="{0E98E8C1-9ED0-4B94-82E5-DE03221CFEBC}" destId="{A25B8603-8F3D-4BE5-A857-E42807C49B9C}" srcOrd="18" destOrd="0" presId="urn:microsoft.com/office/officeart/2005/8/layout/target3"/>
    <dgm:cxn modelId="{865050D8-ACAE-486B-9ECB-9308AB07DD27}" type="presParOf" srcId="{0E98E8C1-9ED0-4B94-82E5-DE03221CFEBC}" destId="{A31358D4-2F90-400E-A982-01AF2F6F6406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E68EAD-97DC-472E-A735-3DD278735A3D}">
      <dsp:nvSpPr>
        <dsp:cNvPr id="0" name=""/>
        <dsp:cNvSpPr/>
      </dsp:nvSpPr>
      <dsp:spPr>
        <a:xfrm>
          <a:off x="859934" y="958"/>
          <a:ext cx="2680245" cy="10720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41275" rIns="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а</a:t>
          </a:r>
          <a:endParaRPr lang="ru-RU" sz="6500" kern="1200" dirty="0"/>
        </a:p>
      </dsp:txBody>
      <dsp:txXfrm>
        <a:off x="859934" y="958"/>
        <a:ext cx="2680245" cy="1072098"/>
      </dsp:txXfrm>
    </dsp:sp>
    <dsp:sp modelId="{40B35487-058C-41C9-99CB-2857F28C1F0E}">
      <dsp:nvSpPr>
        <dsp:cNvPr id="0" name=""/>
        <dsp:cNvSpPr/>
      </dsp:nvSpPr>
      <dsp:spPr>
        <a:xfrm>
          <a:off x="3191748" y="92087"/>
          <a:ext cx="2224603" cy="88984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Никто не должен содержаться в рабстве или подневольном состоянии</a:t>
          </a:r>
          <a:endParaRPr lang="ru-RU" sz="1300" kern="1200" dirty="0"/>
        </a:p>
      </dsp:txBody>
      <dsp:txXfrm>
        <a:off x="3191748" y="92087"/>
        <a:ext cx="2224603" cy="889841"/>
      </dsp:txXfrm>
    </dsp:sp>
    <dsp:sp modelId="{59DA451D-F852-4957-9B4A-72AF041D5A81}">
      <dsp:nvSpPr>
        <dsp:cNvPr id="0" name=""/>
        <dsp:cNvSpPr/>
      </dsp:nvSpPr>
      <dsp:spPr>
        <a:xfrm>
          <a:off x="859934" y="1223150"/>
          <a:ext cx="2680245" cy="10720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41275" rIns="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б</a:t>
          </a:r>
          <a:endParaRPr lang="ru-RU" sz="6500" kern="1200" dirty="0"/>
        </a:p>
      </dsp:txBody>
      <dsp:txXfrm>
        <a:off x="859934" y="1223150"/>
        <a:ext cx="2680245" cy="1072098"/>
      </dsp:txXfrm>
    </dsp:sp>
    <dsp:sp modelId="{7E93E212-C27A-435F-9F8D-17A821DABF87}">
      <dsp:nvSpPr>
        <dsp:cNvPr id="0" name=""/>
        <dsp:cNvSpPr/>
      </dsp:nvSpPr>
      <dsp:spPr>
        <a:xfrm>
          <a:off x="3191748" y="1314279"/>
          <a:ext cx="2224603" cy="88984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Рабство и работорговля запрещены во всех видах</a:t>
          </a:r>
          <a:endParaRPr lang="ru-RU" sz="1300" kern="1200" dirty="0"/>
        </a:p>
      </dsp:txBody>
      <dsp:txXfrm>
        <a:off x="3191748" y="1314279"/>
        <a:ext cx="2224603" cy="889841"/>
      </dsp:txXfrm>
    </dsp:sp>
    <dsp:sp modelId="{3B2C118F-C829-4C98-ABE6-331D39CEA557}">
      <dsp:nvSpPr>
        <dsp:cNvPr id="0" name=""/>
        <dsp:cNvSpPr/>
      </dsp:nvSpPr>
      <dsp:spPr>
        <a:xfrm>
          <a:off x="1097941" y="3019870"/>
          <a:ext cx="2680245" cy="10720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41275" rIns="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в</a:t>
          </a:r>
          <a:endParaRPr lang="ru-RU" sz="6500" kern="1200" dirty="0"/>
        </a:p>
      </dsp:txBody>
      <dsp:txXfrm>
        <a:off x="1097941" y="3019870"/>
        <a:ext cx="2680245" cy="1072098"/>
      </dsp:txXfrm>
    </dsp:sp>
    <dsp:sp modelId="{BAECD3CE-EEB9-47F8-BA7A-C5232B562DDE}">
      <dsp:nvSpPr>
        <dsp:cNvPr id="0" name=""/>
        <dsp:cNvSpPr/>
      </dsp:nvSpPr>
      <dsp:spPr>
        <a:xfrm>
          <a:off x="3191748" y="3131851"/>
          <a:ext cx="2224603" cy="88984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Попробуйте привести пример из другой сказки </a:t>
          </a:r>
          <a:endParaRPr lang="ru-RU" sz="1300" kern="1200" dirty="0"/>
        </a:p>
      </dsp:txBody>
      <dsp:txXfrm>
        <a:off x="3191748" y="3131851"/>
        <a:ext cx="2224603" cy="889841"/>
      </dsp:txXfrm>
    </dsp:sp>
    <dsp:sp modelId="{DA78AE8A-2A68-4D85-981E-5FF93251E533}">
      <dsp:nvSpPr>
        <dsp:cNvPr id="0" name=""/>
        <dsp:cNvSpPr/>
      </dsp:nvSpPr>
      <dsp:spPr>
        <a:xfrm>
          <a:off x="5104907" y="2445342"/>
          <a:ext cx="2264758" cy="2262858"/>
        </a:xfrm>
        <a:prstGeom prst="star12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Подсказка ( например, по сказке А.С. Пушкина « Сказка о золотой рыбке»)</a:t>
          </a:r>
          <a:endParaRPr lang="ru-RU" sz="1400" kern="1200" dirty="0"/>
        </a:p>
      </dsp:txBody>
      <dsp:txXfrm>
        <a:off x="5104907" y="2445342"/>
        <a:ext cx="2264758" cy="226285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BC0BBE-03F6-4C7C-9BE9-F435925B64D2}">
      <dsp:nvSpPr>
        <dsp:cNvPr id="0" name=""/>
        <dsp:cNvSpPr/>
      </dsp:nvSpPr>
      <dsp:spPr>
        <a:xfrm>
          <a:off x="0" y="830579"/>
          <a:ext cx="2606040" cy="260604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A21FDD-0B8F-480E-BDFD-CE5D20AC9E75}">
      <dsp:nvSpPr>
        <dsp:cNvPr id="0" name=""/>
        <dsp:cNvSpPr/>
      </dsp:nvSpPr>
      <dsp:spPr>
        <a:xfrm>
          <a:off x="1303020" y="830579"/>
          <a:ext cx="3040380" cy="26060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baseline="0" dirty="0" smtClean="0"/>
            <a:t>Какое из прав нарушила лиса в этой сказке?</a:t>
          </a:r>
          <a:endParaRPr lang="ru-RU" sz="1200" kern="1200" dirty="0"/>
        </a:p>
      </dsp:txBody>
      <dsp:txXfrm>
        <a:off x="1303020" y="830579"/>
        <a:ext cx="3040380" cy="416966"/>
      </dsp:txXfrm>
    </dsp:sp>
    <dsp:sp modelId="{E94A224D-40A3-4E50-9403-B61298852A8D}">
      <dsp:nvSpPr>
        <dsp:cNvPr id="0" name=""/>
        <dsp:cNvSpPr/>
      </dsp:nvSpPr>
      <dsp:spPr>
        <a:xfrm>
          <a:off x="273634" y="1247546"/>
          <a:ext cx="2058771" cy="205877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636085-0D57-44D2-BA82-D28856A088E6}">
      <dsp:nvSpPr>
        <dsp:cNvPr id="0" name=""/>
        <dsp:cNvSpPr/>
      </dsp:nvSpPr>
      <dsp:spPr>
        <a:xfrm>
          <a:off x="1303020" y="1256522"/>
          <a:ext cx="3040380" cy="204081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baseline="0" dirty="0" smtClean="0"/>
            <a:t>*Право на жизнь</a:t>
          </a:r>
          <a:endParaRPr lang="ru-RU" sz="1200" kern="1200" baseline="0" dirty="0"/>
        </a:p>
      </dsp:txBody>
      <dsp:txXfrm>
        <a:off x="1303020" y="1256522"/>
        <a:ext cx="3040380" cy="413330"/>
      </dsp:txXfrm>
    </dsp:sp>
    <dsp:sp modelId="{B1CBAA8E-B24D-4586-96EA-D3F4832B5F66}">
      <dsp:nvSpPr>
        <dsp:cNvPr id="0" name=""/>
        <dsp:cNvSpPr/>
      </dsp:nvSpPr>
      <dsp:spPr>
        <a:xfrm>
          <a:off x="547268" y="1664512"/>
          <a:ext cx="1511503" cy="151150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D08758-B1BE-403C-BE22-EE84FA430BD7}">
      <dsp:nvSpPr>
        <dsp:cNvPr id="0" name=""/>
        <dsp:cNvSpPr/>
      </dsp:nvSpPr>
      <dsp:spPr>
        <a:xfrm>
          <a:off x="1303020" y="1664512"/>
          <a:ext cx="3040380" cy="151150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baseline="0" dirty="0" smtClean="0"/>
            <a:t>* Право на труд</a:t>
          </a:r>
          <a:endParaRPr lang="ru-RU" sz="1200" kern="1200" baseline="0" dirty="0"/>
        </a:p>
      </dsp:txBody>
      <dsp:txXfrm>
        <a:off x="1303020" y="1664512"/>
        <a:ext cx="3040380" cy="416966"/>
      </dsp:txXfrm>
    </dsp:sp>
    <dsp:sp modelId="{841B66E7-C67C-4FA1-8150-2FA1E76E53DD}">
      <dsp:nvSpPr>
        <dsp:cNvPr id="0" name=""/>
        <dsp:cNvSpPr/>
      </dsp:nvSpPr>
      <dsp:spPr>
        <a:xfrm>
          <a:off x="820902" y="2081479"/>
          <a:ext cx="964234" cy="96423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200C62-E18F-4C9D-8483-CD91079B01E2}">
      <dsp:nvSpPr>
        <dsp:cNvPr id="0" name=""/>
        <dsp:cNvSpPr/>
      </dsp:nvSpPr>
      <dsp:spPr>
        <a:xfrm>
          <a:off x="1303020" y="2081479"/>
          <a:ext cx="3040380" cy="96423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baseline="0" dirty="0" smtClean="0"/>
            <a:t>* Право на неприкосновенность жилища</a:t>
          </a:r>
          <a:endParaRPr lang="ru-RU" sz="1200" kern="1200" baseline="0" dirty="0"/>
        </a:p>
      </dsp:txBody>
      <dsp:txXfrm>
        <a:off x="1303020" y="2081479"/>
        <a:ext cx="3040380" cy="416966"/>
      </dsp:txXfrm>
    </dsp:sp>
    <dsp:sp modelId="{74AAC295-D58E-4C02-B056-B2905A4B7720}">
      <dsp:nvSpPr>
        <dsp:cNvPr id="0" name=""/>
        <dsp:cNvSpPr/>
      </dsp:nvSpPr>
      <dsp:spPr>
        <a:xfrm>
          <a:off x="1094536" y="2498445"/>
          <a:ext cx="416966" cy="41696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2FA9E4-452E-4C85-ADB8-D1C2EF164716}">
      <dsp:nvSpPr>
        <dsp:cNvPr id="0" name=""/>
        <dsp:cNvSpPr/>
      </dsp:nvSpPr>
      <dsp:spPr>
        <a:xfrm>
          <a:off x="1303020" y="2498445"/>
          <a:ext cx="3040380" cy="4169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baseline="0" dirty="0" smtClean="0"/>
            <a:t>Право на свободу передвижения</a:t>
          </a:r>
          <a:endParaRPr lang="ru-RU" sz="1200" kern="1200" baseline="0" dirty="0"/>
        </a:p>
      </dsp:txBody>
      <dsp:txXfrm>
        <a:off x="1303020" y="2498445"/>
        <a:ext cx="3040380" cy="4169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12/26/2012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benne.moy.su/news/vseobshhaja_deklaracija_prav_cheloveka/" TargetMode="External"/><Relationship Id="rId7" Type="http://schemas.openxmlformats.org/officeDocument/2006/relationships/hyperlink" Target="http://kidsrisunki.ru/kartinki-k-skazkam-chukovskogo-risuyut-deti.html" TargetMode="External"/><Relationship Id="rId2" Type="http://schemas.openxmlformats.org/officeDocument/2006/relationships/hyperlink" Target="http://www.bochkavpechatleniy.com/social/blog/23142/28987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ollelukoe.ru/skazkipushkyn/pushkinskazkaomertvoytsarevne?start=1" TargetMode="External"/><Relationship Id="rId5" Type="http://schemas.openxmlformats.org/officeDocument/2006/relationships/hyperlink" Target="http://sredd-d.my1.ru/publ/" TargetMode="External"/><Relationship Id="rId4" Type="http://schemas.openxmlformats.org/officeDocument/2006/relationships/hyperlink" Target="http://detirisuyut.ru/prava-cheloveka-v-kartinkah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Классный час на</a:t>
            </a:r>
            <a:r>
              <a:rPr lang="ru-RU" dirty="0" smtClean="0"/>
              <a:t> тему: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828482">
            <a:off x="2681429" y="3502304"/>
            <a:ext cx="5497420" cy="2204803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Наши права</a:t>
            </a:r>
          </a:p>
          <a:p>
            <a:endParaRPr lang="ru-RU" sz="5400" dirty="0"/>
          </a:p>
        </p:txBody>
      </p:sp>
      <p:sp>
        <p:nvSpPr>
          <p:cNvPr id="5" name="Стрелка влево 4"/>
          <p:cNvSpPr/>
          <p:nvPr/>
        </p:nvSpPr>
        <p:spPr>
          <a:xfrm>
            <a:off x="4495800" y="5181600"/>
            <a:ext cx="3493008" cy="1676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Презентация разработана заместителем директора по </a:t>
            </a:r>
            <a:r>
              <a:rPr lang="ru-RU" dirty="0" smtClean="0"/>
              <a:t>ВР МБОУ СОШ с. Бала- </a:t>
            </a:r>
            <a:r>
              <a:rPr lang="ru-RU" dirty="0" err="1" smtClean="0"/>
              <a:t>Четырман</a:t>
            </a:r>
            <a:r>
              <a:rPr lang="ru-RU" dirty="0" smtClean="0"/>
              <a:t>  </a:t>
            </a:r>
            <a:r>
              <a:rPr lang="ru-RU" dirty="0" err="1" smtClean="0"/>
              <a:t>Мазловой</a:t>
            </a:r>
            <a:r>
              <a:rPr lang="ru-RU" dirty="0" smtClean="0"/>
              <a:t> Е.А.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2920" y="2438400"/>
            <a:ext cx="8183880" cy="251460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Каждый человек, где бы он ни находился, должен быть защищен законом ( </a:t>
            </a:r>
            <a:r>
              <a:rPr lang="ru-RU" sz="2800" i="1" dirty="0" smtClean="0"/>
              <a:t>ст.6 Всеобщей Декларации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495800" y="16764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89098" y="457200"/>
            <a:ext cx="3429000" cy="12954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Русская народная </a:t>
            </a:r>
            <a:r>
              <a:rPr lang="ru-RU" dirty="0" smtClean="0"/>
              <a:t>сказка»</a:t>
            </a:r>
            <a:endParaRPr lang="ru-RU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4800600" y="1981200"/>
          <a:ext cx="43434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" y="990600"/>
            <a:ext cx="41148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283845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Вспомните сказку С.Я. Маршака « 12 месяцев» и выберите правильное окончание следующей фразы</a:t>
            </a:r>
            <a:endParaRPr lang="ru-RU" sz="32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r>
              <a:rPr lang="ru-RU" dirty="0" smtClean="0"/>
              <a:t>«Отправив падчерицу зимой ночью в лес за подснежниками, мачеха…</a:t>
            </a:r>
          </a:p>
          <a:p>
            <a:r>
              <a:rPr lang="ru-RU" dirty="0" smtClean="0"/>
              <a:t>-отправила падчерицу в изгнание;</a:t>
            </a:r>
          </a:p>
          <a:p>
            <a:pPr>
              <a:buFontTx/>
              <a:buChar char="-"/>
            </a:pPr>
            <a:r>
              <a:rPr lang="ru-RU" dirty="0" smtClean="0"/>
              <a:t>Заставила покинуть родительский кров за совершение преступления;</a:t>
            </a:r>
          </a:p>
          <a:p>
            <a:pPr>
              <a:buFontTx/>
              <a:buChar char="-"/>
            </a:pPr>
            <a:r>
              <a:rPr lang="ru-RU" dirty="0" smtClean="0"/>
              <a:t>-подвергла её жестокому бесчеловечному обращению?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40335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Помните, что сделали с Буратино лиса Алиса и кот </a:t>
            </a:r>
            <a:r>
              <a:rPr lang="ru-RU" dirty="0" err="1" smtClean="0"/>
              <a:t>Базилио</a:t>
            </a:r>
            <a:r>
              <a:rPr lang="ru-RU" dirty="0" smtClean="0"/>
              <a:t> , когда он не согласился отдать им свои золотые?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2057400"/>
            <a:ext cx="3008313" cy="406876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1800" dirty="0" smtClean="0"/>
              <a:t>Какое право нарушили разбойники в отношении Буратино?</a:t>
            </a:r>
          </a:p>
          <a:p>
            <a:pPr marL="342900" indent="-342900">
              <a:buAutoNum type="arabicPeriod"/>
            </a:pPr>
            <a:r>
              <a:rPr lang="ru-RU" sz="1800" dirty="0" smtClean="0"/>
              <a:t>Право на свободу передвижения.</a:t>
            </a:r>
          </a:p>
          <a:p>
            <a:pPr marL="342900" indent="-342900">
              <a:buAutoNum type="arabicPeriod"/>
            </a:pPr>
            <a:r>
              <a:rPr lang="ru-RU" sz="1800" dirty="0" smtClean="0"/>
              <a:t>Право не быть подвергнутым пыткам.</a:t>
            </a:r>
          </a:p>
          <a:p>
            <a:pPr marL="342900" indent="-342900">
              <a:buAutoNum type="arabicPeriod"/>
            </a:pPr>
            <a:r>
              <a:rPr lang="ru-RU" sz="1800" dirty="0" smtClean="0"/>
              <a:t>Право на владение имуществом</a:t>
            </a:r>
          </a:p>
          <a:p>
            <a:pPr marL="342900" indent="-342900"/>
            <a:endParaRPr lang="ru-RU" sz="1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837" y="1227931"/>
            <a:ext cx="44481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/>
              <a:t>Вспомните сказки, в которых герои были насильно разлучены с родственниками</a:t>
            </a:r>
            <a:endParaRPr lang="ru-RU" sz="36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133601"/>
            <a:ext cx="4572000" cy="285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800600"/>
            <a:ext cx="5486400" cy="5667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533400"/>
            <a:ext cx="4419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Использованные ресурсы:</a:t>
            </a: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hlinkClick r:id="rId2"/>
              </a:rPr>
              <a:t>http://</a:t>
            </a:r>
            <a:r>
              <a:rPr lang="en-US" sz="1800" dirty="0" smtClean="0">
                <a:hlinkClick r:id="rId2"/>
              </a:rPr>
              <a:t>www.bochkavpechatleniy.com/social/blog/23142/28987</a:t>
            </a:r>
            <a:endParaRPr lang="ru-RU" sz="1800" dirty="0" smtClean="0"/>
          </a:p>
          <a:p>
            <a:r>
              <a:rPr lang="en-US" sz="1800" dirty="0" smtClean="0">
                <a:hlinkClick r:id="rId3"/>
              </a:rPr>
              <a:t>http://</a:t>
            </a:r>
            <a:r>
              <a:rPr lang="en-US" sz="1800" dirty="0" smtClean="0">
                <a:hlinkClick r:id="rId3"/>
              </a:rPr>
              <a:t>benne.moy.su/news/vseobshhaja_deklaracija_prav_cheloveka/</a:t>
            </a:r>
            <a:endParaRPr lang="ru-RU" sz="1800" dirty="0" smtClean="0"/>
          </a:p>
          <a:p>
            <a:r>
              <a:rPr lang="en-US" sz="1800" dirty="0" smtClean="0">
                <a:hlinkClick r:id="rId4"/>
              </a:rPr>
              <a:t>http://</a:t>
            </a:r>
            <a:r>
              <a:rPr lang="en-US" sz="1800" dirty="0" smtClean="0">
                <a:hlinkClick r:id="rId4"/>
              </a:rPr>
              <a:t>detirisuyut.ru/prava-cheloveka-v-kartinkah.html</a:t>
            </a:r>
            <a:endParaRPr lang="ru-RU" sz="1800" dirty="0" smtClean="0"/>
          </a:p>
          <a:p>
            <a:r>
              <a:rPr lang="en-US" sz="1800" dirty="0" smtClean="0">
                <a:hlinkClick r:id="rId5"/>
              </a:rPr>
              <a:t>http://sredd-d.my1.ru/publ</a:t>
            </a:r>
            <a:r>
              <a:rPr lang="en-US" sz="1800" dirty="0" smtClean="0">
                <a:hlinkClick r:id="rId5"/>
              </a:rPr>
              <a:t>/</a:t>
            </a:r>
            <a:endParaRPr lang="ru-RU" sz="1800" dirty="0" smtClean="0"/>
          </a:p>
          <a:p>
            <a:r>
              <a:rPr lang="en-US" sz="1800" dirty="0" smtClean="0">
                <a:hlinkClick r:id="rId6"/>
              </a:rPr>
              <a:t>http://</a:t>
            </a:r>
            <a:r>
              <a:rPr lang="en-US" sz="1800" dirty="0" smtClean="0">
                <a:hlinkClick r:id="rId6"/>
              </a:rPr>
              <a:t>www.ollelukoe.ru/skazkipushkyn/pushkinskazkaomertvoytsarevne?start=1</a:t>
            </a:r>
            <a:endParaRPr lang="ru-RU" sz="1800" dirty="0" smtClean="0"/>
          </a:p>
          <a:p>
            <a:r>
              <a:rPr lang="en-US" sz="1800" dirty="0" smtClean="0"/>
              <a:t>http://</a:t>
            </a:r>
            <a:r>
              <a:rPr lang="en-US" sz="1800" dirty="0" smtClean="0"/>
              <a:t>rembeeno.ucoz.ua/news/svet_moj_zerkalce_skazhi/</a:t>
            </a:r>
            <a:endParaRPr lang="ru-RU" sz="1800" dirty="0" smtClean="0"/>
          </a:p>
          <a:p>
            <a:r>
              <a:rPr lang="en-US" sz="1800" dirty="0" smtClean="0">
                <a:hlinkClick r:id="rId7"/>
              </a:rPr>
              <a:t>http://</a:t>
            </a:r>
            <a:r>
              <a:rPr lang="en-US" sz="1800" dirty="0" smtClean="0">
                <a:hlinkClick r:id="rId7"/>
              </a:rPr>
              <a:t>kidsrisunki.ru/kartinki-k-skazkam-chukovskogo-risuyut-deti.html</a:t>
            </a:r>
            <a:endParaRPr lang="ru-RU" sz="1800" dirty="0" smtClean="0"/>
          </a:p>
          <a:p>
            <a:r>
              <a:rPr lang="en-US" sz="1800" dirty="0" smtClean="0"/>
              <a:t>http://dzvinochok.org.ua/?p=527</a:t>
            </a:r>
            <a:endParaRPr lang="ru-RU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Всеобщая Декларация прав человека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Одно из изданий Декларации на русском языке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Титульный лист подлинника Всеобщей декларации прав человека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475" y="2135187"/>
            <a:ext cx="343852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7237" y="1887537"/>
            <a:ext cx="27432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Спарта- город, рождавший воинов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В древнем государстве Спарта  было принято гордиться сильными, выносливыми людьми, из них получались славные воины. А вот слабых, калек принято было сбрасывать со скалы…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3440" r="1344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Внимательно посмотрите на иллюстрации и вспомните сказку…</a:t>
            </a:r>
            <a:endParaRPr lang="ru-RU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700" y="1600200"/>
            <a:ext cx="3715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447800"/>
            <a:ext cx="3733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«Никто не имеет права издеваться над детьми, никто не имеет права похищать их, никто не должен заставлять детей выполнять непосильную работу</a:t>
            </a:r>
            <a:endParaRPr lang="ru-RU" sz="32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47800" y="4343400"/>
            <a:ext cx="7086600" cy="1524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Об этом написано в Конвенции ООН по правам ребенка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572000" y="34290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2920" y="3352800"/>
            <a:ext cx="8183880" cy="1447800"/>
          </a:xfrm>
        </p:spPr>
        <p:txBody>
          <a:bodyPr>
            <a:normAutofit/>
          </a:bodyPr>
          <a:lstStyle/>
          <a:p>
            <a:r>
              <a:rPr lang="ru-RU" dirty="0" smtClean="0"/>
              <a:t>Вопрос .</a:t>
            </a:r>
            <a:r>
              <a:rPr lang="ru-RU" b="0" i="1" dirty="0" smtClean="0"/>
              <a:t>Нарушается ли чье- </a:t>
            </a:r>
            <a:r>
              <a:rPr lang="ru-RU" b="0" i="1" dirty="0" err="1" smtClean="0"/>
              <a:t>нибудь</a:t>
            </a:r>
            <a:r>
              <a:rPr lang="ru-RU" b="0" i="1" dirty="0" smtClean="0"/>
              <a:t> право в этой сказке?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/>
              <a:t>Прочти текст из сказки « </a:t>
            </a:r>
            <a:r>
              <a:rPr lang="ru-RU" sz="2000" b="1" dirty="0" err="1" smtClean="0"/>
              <a:t>Алладин</a:t>
            </a:r>
            <a:r>
              <a:rPr lang="ru-RU" sz="2000" b="1" dirty="0" smtClean="0"/>
              <a:t> и волшебная лампа» :</a:t>
            </a:r>
          </a:p>
          <a:p>
            <a:pPr>
              <a:buNone/>
            </a:pPr>
            <a:r>
              <a:rPr lang="ru-RU" sz="2000" b="1" dirty="0" err="1" smtClean="0">
                <a:latin typeface="Arial Narrow" pitchFamily="34" charset="0"/>
              </a:rPr>
              <a:t>Алладин</a:t>
            </a:r>
            <a:r>
              <a:rPr lang="ru-RU" sz="2000" b="1" dirty="0" smtClean="0">
                <a:latin typeface="Arial Narrow" pitchFamily="34" charset="0"/>
              </a:rPr>
              <a:t> поднял лампу и вдруг раздался громовой голос:</a:t>
            </a:r>
          </a:p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- О, владыка лампы, я к твоим услугам . Я </a:t>
            </a:r>
            <a:r>
              <a:rPr lang="ru-RU" sz="2000" b="1" dirty="0" err="1" smtClean="0">
                <a:latin typeface="Arial Narrow" pitchFamily="34" charset="0"/>
              </a:rPr>
              <a:t>Маймун</a:t>
            </a:r>
            <a:r>
              <a:rPr lang="ru-RU" sz="2000" b="1" dirty="0" smtClean="0">
                <a:latin typeface="Arial Narrow" pitchFamily="34" charset="0"/>
              </a:rPr>
              <a:t>, сын </a:t>
            </a:r>
            <a:r>
              <a:rPr lang="ru-RU" sz="2000" b="1" dirty="0" err="1" smtClean="0">
                <a:latin typeface="Arial Narrow" pitchFamily="34" charset="0"/>
              </a:rPr>
              <a:t>Шахмхураша</a:t>
            </a:r>
            <a:r>
              <a:rPr lang="ru-RU" sz="2000" b="1" dirty="0" smtClean="0">
                <a:latin typeface="Arial Narrow" pitchFamily="34" charset="0"/>
              </a:rPr>
              <a:t>. Я- раб лампы и раб того, кто ею владеет. Требуй от меня чего хочешь!"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ru-RU" smtClean="0">
                <a:solidFill>
                  <a:schemeClr val="accent4">
                    <a:lumMod val="75000"/>
                  </a:schemeClr>
                </a:solidFill>
              </a:rPr>
              <a:t>Статья 4 Декларации прав человека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657600"/>
            <a:ext cx="8183880" cy="237744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 smtClean="0"/>
              <a:t>Вспомните сказку В. Гаршина « Лягушка- путешественница».Как далеко могла передвигаться лягушка, используя свое право на свободу передвижения?</a:t>
            </a:r>
            <a:br>
              <a:rPr lang="ru-RU" sz="2000" dirty="0" smtClean="0"/>
            </a:br>
            <a:r>
              <a:rPr lang="ru-RU" sz="2000" dirty="0" smtClean="0"/>
              <a:t>*В пределах болота</a:t>
            </a:r>
            <a:br>
              <a:rPr lang="ru-RU" sz="2000" dirty="0" smtClean="0"/>
            </a:br>
            <a:r>
              <a:rPr lang="ru-RU" sz="2000" dirty="0" smtClean="0"/>
              <a:t>*в пределах страны</a:t>
            </a:r>
            <a:br>
              <a:rPr lang="ru-RU" sz="2000" dirty="0" smtClean="0"/>
            </a:br>
            <a:r>
              <a:rPr lang="ru-RU" sz="2000" dirty="0" smtClean="0"/>
              <a:t>* без ограничений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244144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000" u="sng" dirty="0" smtClean="0"/>
              <a:t>Статья 13 Декларации звучит следующим образом :</a:t>
            </a:r>
          </a:p>
          <a:p>
            <a:pPr>
              <a:buNone/>
            </a:pPr>
            <a:r>
              <a:rPr lang="ru-RU" sz="2000" b="1" dirty="0" smtClean="0"/>
              <a:t>« Каждый человек имеет право свободно передвигаться в своей стране и выбирать место жительства. Каждый человек имеет право уехать из своей страны, а также вернуться на родину».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198120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Помните, как начинается сказка К.И. Чуковского </a:t>
            </a:r>
            <a:br>
              <a:rPr lang="ru-RU" sz="2400" dirty="0" smtClean="0"/>
            </a:br>
            <a:r>
              <a:rPr lang="ru-RU" sz="2400" dirty="0" smtClean="0"/>
              <a:t>« </a:t>
            </a:r>
            <a:r>
              <a:rPr lang="ru-RU" sz="2400" dirty="0" err="1" smtClean="0"/>
              <a:t>Бармалей</a:t>
            </a:r>
            <a:r>
              <a:rPr lang="ru-RU" sz="2400" dirty="0" smtClean="0"/>
              <a:t>»?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5538847" y="3505200"/>
            <a:ext cx="2971800" cy="214871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dirty="0" smtClean="0"/>
              <a:t>В этой сказке нарушены чьи- либо права ?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6675" y="973137"/>
            <a:ext cx="347662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213</TotalTime>
  <Words>483</Words>
  <Application>Microsoft Office PowerPoint</Application>
  <PresentationFormat>Экран (4:3)</PresentationFormat>
  <Paragraphs>56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Изящная</vt:lpstr>
      <vt:lpstr>Тема Office</vt:lpstr>
      <vt:lpstr>Аспект</vt:lpstr>
      <vt:lpstr>Апекс</vt:lpstr>
      <vt:lpstr>Классный час на тему:   </vt:lpstr>
      <vt:lpstr>Всеобщая Декларация прав человека</vt:lpstr>
      <vt:lpstr>Спарта- город, рождавший воинов</vt:lpstr>
      <vt:lpstr>Внимательно посмотрите на иллюстрации и вспомните сказку…</vt:lpstr>
      <vt:lpstr>«Никто не имеет права издеваться над детьми, никто не имеет права похищать их, никто не должен заставлять детей выполнять непосильную работу</vt:lpstr>
      <vt:lpstr>Вопрос .Нарушается ли чье- нибудь право в этой сказке?</vt:lpstr>
      <vt:lpstr>Статья 4 Декларации прав человека</vt:lpstr>
      <vt:lpstr>Вспомните сказку В. Гаршина « Лягушка- путешественница».Как далеко могла передвигаться лягушка, используя свое право на свободу передвижения? *В пределах болота *в пределах страны * без ограничений  </vt:lpstr>
      <vt:lpstr>Помните, как начинается сказка К.И. Чуковского  « Бармалей»?</vt:lpstr>
      <vt:lpstr>Каждый человек, где бы он ни находился, должен быть защищен законом ( ст.6 Всеобщей Декларации)</vt:lpstr>
      <vt:lpstr>Русская народная сказка»</vt:lpstr>
      <vt:lpstr>Вспомните сказку С.Я. Маршака « 12 месяцев» и выберите правильное окончание следующей фразы</vt:lpstr>
      <vt:lpstr>Помните, что сделали с Буратино лиса Алиса и кот Базилио , когда он не согласился отдать им свои золотые?</vt:lpstr>
      <vt:lpstr>Вспомните сказки, в которых герои были насильно разлучены с родственниками</vt:lpstr>
      <vt:lpstr>Слайд 15</vt:lpstr>
      <vt:lpstr>    </vt:lpstr>
      <vt:lpstr>Использованные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Конкурсно- игровая программа </dc:title>
  <cp:lastModifiedBy>BLACKEDITION</cp:lastModifiedBy>
  <cp:revision>22</cp:revision>
  <dcterms:modified xsi:type="dcterms:W3CDTF">2012-12-26T14:18:34Z</dcterms:modified>
</cp:coreProperties>
</file>