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63" r:id="rId4"/>
    <p:sldId id="264" r:id="rId5"/>
    <p:sldId id="297" r:id="rId6"/>
    <p:sldId id="261" r:id="rId7"/>
    <p:sldId id="262" r:id="rId8"/>
    <p:sldId id="298" r:id="rId9"/>
    <p:sldId id="272" r:id="rId10"/>
    <p:sldId id="273" r:id="rId11"/>
    <p:sldId id="299" r:id="rId12"/>
    <p:sldId id="300" r:id="rId13"/>
    <p:sldId id="267" r:id="rId14"/>
    <p:sldId id="269" r:id="rId15"/>
    <p:sldId id="301" r:id="rId16"/>
    <p:sldId id="265" r:id="rId17"/>
    <p:sldId id="266" r:id="rId18"/>
    <p:sldId id="302" r:id="rId19"/>
    <p:sldId id="270" r:id="rId20"/>
    <p:sldId id="271" r:id="rId21"/>
    <p:sldId id="293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44167A-5D2B-47A1-8CE5-E2046F74B764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E33783-BC5A-4B9E-A531-7324FD6B4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12" Type="http://schemas.openxmlformats.org/officeDocument/2006/relationships/image" Target="../media/image24.gif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16.gif"/><Relationship Id="rId11" Type="http://schemas.openxmlformats.org/officeDocument/2006/relationships/image" Target="../media/image23.gif"/><Relationship Id="rId5" Type="http://schemas.openxmlformats.org/officeDocument/2006/relationships/image" Target="../media/image19.gif"/><Relationship Id="rId10" Type="http://schemas.openxmlformats.org/officeDocument/2006/relationships/image" Target="../media/image22.gif"/><Relationship Id="rId4" Type="http://schemas.openxmlformats.org/officeDocument/2006/relationships/image" Target="../media/image18.gif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картиночки\звери\04204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4786346" cy="3429024"/>
          </a:xfrm>
          <a:prstGeom prst="rect">
            <a:avLst/>
          </a:prstGeom>
          <a:noFill/>
        </p:spPr>
      </p:pic>
      <p:pic>
        <p:nvPicPr>
          <p:cNvPr id="1034" name="Picture 10" descr="E:\РАБОТА\Картинки\Картинки\рамки\Dd01033_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43042" y="1928802"/>
            <a:ext cx="5225012" cy="3786215"/>
          </a:xfrm>
          <a:prstGeom prst="rect">
            <a:avLst/>
          </a:prstGeom>
          <a:noFill/>
          <a:effectLst>
            <a:outerShdw blurRad="838200" dist="927100" dir="9540000" algn="br" rotWithShape="0">
              <a:srgbClr val="7030A0">
                <a:alpha val="40000"/>
              </a:srgbClr>
            </a:outerShdw>
          </a:effectLst>
          <a:scene3d>
            <a:camera prst="orthographicFront"/>
            <a:lightRig rig="glow" dir="t"/>
          </a:scene3d>
          <a:sp3d extrusionH="177800" prstMaterial="translucentPowder">
            <a:bevelT w="228600" h="241300" prst="coolSlant"/>
            <a:bevelB w="203200" h="152400"/>
            <a:extrusionClr>
              <a:srgbClr val="C00000"/>
            </a:extrusionClr>
          </a:sp3d>
        </p:spPr>
      </p:pic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>
            <a:off x="1000100" y="1142984"/>
            <a:ext cx="6572296" cy="400052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scene3d>
              <a:camera prst="legacyPerspectiveTop"/>
              <a:lightRig rig="legacyHarsh3" dir="b"/>
            </a:scene3d>
            <a:sp3d extrusionH="887400" prstMaterial="legacyMatte">
              <a:extrusionClr>
                <a:srgbClr val="92D05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Что? Где? Когда?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67866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ПРАВИЛЬНЫЙ ОТВЕТ: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2204864"/>
            <a:ext cx="676875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</a:rPr>
              <a:t>Быстрее тает грязный снег, потому что он темный, а темные цвета на солнце сильнее нагреваются.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8" descr="Сова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721" y="4306891"/>
            <a:ext cx="2580279" cy="255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gafon_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443"/>
          </a:xfrm>
          <a:prstGeom prst="rect">
            <a:avLst/>
          </a:prstGeom>
        </p:spPr>
      </p:pic>
      <p:pic>
        <p:nvPicPr>
          <p:cNvPr id="6" name="Рисунок 5" descr="0_1e079_7856fba6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76672"/>
            <a:ext cx="3024336" cy="540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gafon_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2048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/>
              <a:t>4</a:t>
            </a:r>
            <a:r>
              <a:rPr lang="ru-RU" sz="9600" b="1" dirty="0" smtClean="0"/>
              <a:t> раунд </a:t>
            </a:r>
            <a:endParaRPr lang="ru-RU" sz="9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5074" y="571480"/>
            <a:ext cx="2214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645024"/>
            <a:ext cx="669674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0000"/>
                </a:solidFill>
              </a:rPr>
              <a:t>Почему пчелы танцуют?</a:t>
            </a:r>
          </a:p>
        </p:txBody>
      </p:sp>
      <p:pic>
        <p:nvPicPr>
          <p:cNvPr id="6" name="Рисунок 5" descr="ш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657600" cy="25050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67866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ПРАВИЛЬНЫЙ ОТВЕТ:</a:t>
            </a:r>
          </a:p>
        </p:txBody>
      </p:sp>
      <p:pic>
        <p:nvPicPr>
          <p:cNvPr id="6" name="Picture 8" descr="Сова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721" y="4306891"/>
            <a:ext cx="2580279" cy="255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98884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Когда медоносная пчела находит пищу, она возвращается в улей и сообщает об этом своей семье, исполняя особый танец: движется по кругу, выписывает «восьмерку», виляет брюшком. По движениям пчелы узнают, куда и как далеко лететь. 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gafon_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2048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5 раунд </a:t>
            </a:r>
            <a:endParaRPr lang="ru-RU" sz="9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0694" y="1285860"/>
            <a:ext cx="186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501008"/>
            <a:ext cx="70951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Сколько океанов на Земле?</a:t>
            </a:r>
          </a:p>
          <a:p>
            <a:r>
              <a:rPr lang="ru-RU" sz="4400" b="1" dirty="0" smtClean="0">
                <a:solidFill>
                  <a:srgbClr val="000000"/>
                </a:solidFill>
              </a:rPr>
              <a:t>Какой океан самый большой?</a:t>
            </a:r>
          </a:p>
          <a:p>
            <a:endParaRPr lang="ru-RU" sz="4400" b="1" dirty="0" smtClean="0">
              <a:solidFill>
                <a:srgbClr val="000000"/>
              </a:solidFill>
            </a:endParaRPr>
          </a:p>
          <a:p>
            <a:endParaRPr lang="ru-RU" sz="4400" b="1" dirty="0" smtClean="0">
              <a:solidFill>
                <a:srgbClr val="000000"/>
              </a:solidFill>
            </a:endParaRPr>
          </a:p>
          <a:p>
            <a:endParaRPr lang="ru-RU" sz="44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рыб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657600" cy="25050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67866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ПРАВИЛЬНЫЙ ОТВЕТ: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 На Земле 4 океана: Тихий, Атлантический, Индийский, Северный Ледовитый.</a:t>
            </a:r>
          </a:p>
          <a:p>
            <a:endParaRPr lang="ru-RU" sz="2400" b="1" dirty="0" smtClean="0">
              <a:solidFill>
                <a:srgbClr val="000000"/>
              </a:solidFill>
            </a:endParaRPr>
          </a:p>
          <a:p>
            <a:r>
              <a:rPr lang="ru-RU" sz="2400" b="1" dirty="0" smtClean="0">
                <a:solidFill>
                  <a:srgbClr val="000000"/>
                </a:solidFill>
              </a:rPr>
              <a:t>Самый большой на Земле – Тихий океан. Если три других океана сложить вместе, он все равно будет больше. Посмотрите на глобус, и Вы увидите, что Тихий океан покрывает почти половину поверхности нашей планеты. И еще он – самый глубокий из всех океанов. </a:t>
            </a:r>
          </a:p>
          <a:p>
            <a:endParaRPr lang="ru-RU" sz="24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8" descr="Сова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15893"/>
            <a:ext cx="2267744" cy="224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gafon_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57"/>
            <a:ext cx="9144000" cy="685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2048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/>
              <a:t>6</a:t>
            </a:r>
            <a:r>
              <a:rPr lang="ru-RU" sz="9600" b="1" dirty="0" smtClean="0"/>
              <a:t> раунд </a:t>
            </a:r>
            <a:endParaRPr lang="ru-RU" sz="9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86380" y="2928934"/>
            <a:ext cx="186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32" y="414338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Какая птица плавает подобно рыбе?</a:t>
            </a:r>
            <a:endParaRPr lang="ru-RU" sz="3600" b="1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image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657600" cy="25050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gafon_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2048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1 раунд </a:t>
            </a:r>
            <a:endParaRPr lang="ru-RU" sz="9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285992"/>
            <a:ext cx="4357718" cy="135732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Пингвин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42852"/>
            <a:ext cx="67866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ПРАВИЛЬНЫЙ ОТВЕТ:</a:t>
            </a:r>
          </a:p>
        </p:txBody>
      </p:sp>
      <p:pic>
        <p:nvPicPr>
          <p:cNvPr id="6" name="Picture 8" descr="Сова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721" y="4306891"/>
            <a:ext cx="2580279" cy="255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3500438"/>
            <a:ext cx="5715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Пингвины не могут летать, но зато они замечательно плавают. При движении животные загребают крыльями, как ластами, а свои перепончатые лапки и короткий хвост используют в качестве руля.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МОЛОДЦЫ!!!!!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D:\МУЛЬТИМЕДИА\картиночки\Подвижные\Рисунок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643446"/>
            <a:ext cx="1047750" cy="1085850"/>
          </a:xfrm>
          <a:prstGeom prst="rect">
            <a:avLst/>
          </a:prstGeom>
          <a:noFill/>
        </p:spPr>
      </p:pic>
      <p:pic>
        <p:nvPicPr>
          <p:cNvPr id="36867" name="Picture 3" descr="D:\МУЛЬТИМЕДИА\картиночки\Подвижные\Рисунок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14950"/>
            <a:ext cx="1047750" cy="1085850"/>
          </a:xfrm>
          <a:prstGeom prst="rect">
            <a:avLst/>
          </a:prstGeom>
          <a:noFill/>
        </p:spPr>
      </p:pic>
      <p:pic>
        <p:nvPicPr>
          <p:cNvPr id="36868" name="Picture 4" descr="D:\МУЛЬТИМЕДИА\картиночки\Подвижные\Рисунок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643578"/>
            <a:ext cx="1047750" cy="1085850"/>
          </a:xfrm>
          <a:prstGeom prst="rect">
            <a:avLst/>
          </a:prstGeom>
          <a:noFill/>
        </p:spPr>
      </p:pic>
      <p:pic>
        <p:nvPicPr>
          <p:cNvPr id="36869" name="Picture 5" descr="D:\МУЛЬТИМЕДИА\картиночки\Подвижные\Рисунок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357694"/>
            <a:ext cx="1047750" cy="1085850"/>
          </a:xfrm>
          <a:prstGeom prst="rect">
            <a:avLst/>
          </a:prstGeom>
          <a:noFill/>
        </p:spPr>
      </p:pic>
      <p:pic>
        <p:nvPicPr>
          <p:cNvPr id="36870" name="Picture 6" descr="D:\МУЛЬТИМЕДИА\картиночки\Подвижные\Рисунок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929198"/>
            <a:ext cx="1047750" cy="1085850"/>
          </a:xfrm>
          <a:prstGeom prst="rect">
            <a:avLst/>
          </a:prstGeom>
          <a:noFill/>
        </p:spPr>
      </p:pic>
      <p:pic>
        <p:nvPicPr>
          <p:cNvPr id="36871" name="Picture 7" descr="D:\МУЛЬТИМЕДИА\картиночки\Подвижные\red_parakeet_l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3195638"/>
            <a:ext cx="123825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12524 C 0.05886 0.1176 0.06094 0.11482 0.06667 0.11112 C 0.07795 0.09607 0.06372 0.11366 0.07396 0.10463 C 0.07535 0.10348 0.07622 0.10139 0.07743 0.1 C 0.07969 0.09769 0.08212 0.09537 0.08455 0.09352 C 0.09688 0.0845 0.1125 0.08311 0.12622 0.08079 C 0.13438 0.08195 0.14184 0.08403 0.15 0.08565 C 0.15538 0.0882 0.16129 0.08936 0.16667 0.0919 C 0.17431 0.09561 0.18056 0.10278 0.1882 0.10625 C 0.18941 0.10741 0.19045 0.10857 0.19167 0.1095 C 0.19358 0.11065 0.19583 0.11088 0.19774 0.1125 C 0.20799 0.12084 0.19167 0.11482 0.20833 0.12362 C 0.21649 0.12801 0.2125 0.12524 0.22031 0.13172 C 0.22847 0.14723 0.25313 0.16042 0.26667 0.16667 C 0.27188 0.17338 0.27761 0.17269 0.28455 0.17454 C 0.29011 0.17408 0.29583 0.17477 0.30122 0.17292 C 0.30833 0.17061 0.31424 0.16019 0.32153 0.15695 C 0.32865 0.14977 0.33733 0.14352 0.34531 0.13797 C 0.35035 0.12848 0.36024 0.1257 0.36788 0.12061 C 0.38455 0.10926 0.36493 0.11783 0.38333 0.11112 C 0.39879 0.09676 0.41563 0.08727 0.43455 0.08403 C 0.44705 0.07801 0.45469 0.07616 0.46771 0.07454 C 0.47656 0.07061 0.49531 0.07616 0.49531 0.07616 C 0.50764 0.08172 0.52274 0.0801 0.53576 0.08403 C 0.54236 0.08959 0.5507 0.09584 0.55833 0.09838 C 0.5717 0.11551 0.55451 0.09514 0.5691 0.10787 C 0.57969 0.11713 0.56858 0.11227 0.57865 0.11575 C 0.58403 0.12639 0.57726 0.11482 0.58681 0.12362 C 0.59011 0.12639 0.59236 0.13056 0.59531 0.13334 C 0.59844 0.13612 0.60261 0.13612 0.60608 0.13797 C 0.61389 0.1419 0.62153 0.14561 0.62986 0.14746 C 0.63924 0.15162 0.64896 0.15417 0.65833 0.15857 C 0.68542 0.15764 0.70122 0.15602 0.725 0.15232 C 0.7349 0.14908 0.72517 0.15371 0.73333 0.14445 C 0.74757 0.12825 0.72847 0.15556 0.74288 0.13635 C 0.75035 0.12639 0.73976 0.13658 0.74896 0.12848 C 0.75538 0.1169 0.76059 0.10232 0.76441 0.08889 C 0.7625 0.07338 0.76181 0.06505 0.75486 0.05232 C 0.74965 0.03125 0.73576 0.02825 0.72274 0.01899 C 0.71007 0.00973 0.6967 0.00255 0.68333 -0.00486 C 0.67379 -0.01018 0.66493 -0.01713 0.65486 -0.02083 C 0.63906 -0.02662 0.62222 -0.02708 0.60608 -0.03032 C 0.57222 -0.02939 0.54514 -0.02824 0.5132 -0.02546 C 0.49479 -0.02129 0.45729 -0.02083 0.45729 -0.02083 C 0.44653 -0.01805 0.43785 -0.01134 0.42743 -0.0081 C 0.39462 -0.01018 0.3625 -0.01319 0.32986 -0.01597 C 0.30747 -0.01435 0.30261 -0.01273 0.27986 -0.01435 C 0.26267 -0.01805 0.24792 -0.01504 0.23108 -0.01111 C 0.21198 -0.01296 0.19306 -0.01736 0.17396 -0.01921 C 0.16181 -0.02245 0.14931 -0.02384 0.13698 -0.02546 C 0.13004 -0.02777 0.12431 -0.02847 0.11788 -0.03333 C 0.10799 -0.04074 0.12205 -0.03148 0.11076 -0.04305 C 0.10781 -0.04606 0.10347 -0.04768 0.1 -0.0493 C 0.09792 -0.05925 0.10104 -0.04976 0.09167 -0.05717 C 0.08976 -0.05879 0.08872 -0.0618 0.08698 -0.06365 C 0.08438 -0.0662 0.08142 -0.06782 0.07865 -0.0699 C 0.07674 -0.07314 0.075 -0.07662 0.07274 -0.07939 C 0.0717 -0.08055 0.07014 -0.08009 0.0691 -0.08125 C 0.06736 -0.0824 0.0658 -0.08402 0.06441 -0.08588 C 0.05816 -0.09421 0.06389 -0.09074 0.05729 -0.09398 C 0.05642 -0.09583 0.0559 -0.09814 0.05486 -0.10023 C 0.05347 -0.10277 0.05139 -0.10509 0.05 -0.1081 C 0.04323 -0.12338 0.05243 -0.10972 0.0441 -0.12083 C 0.04254 -0.12662 0.0408 -0.13148 0.0382 -0.13657 C 0.03611 -0.1493 0.03629 -0.16851 0.03108 -0.17939 C 0.03247 -0.19675 0.03038 -0.2155 0.03455 -0.23194 C 0.03576 -0.24513 0.03698 -0.25601 0.04288 -0.26666 C 0.04462 -0.27615 0.04722 -0.2787 0.05243 -0.28588 C 0.05799 -0.30717 0.07222 -0.32037 0.08455 -0.33495 C 0.09063 -0.34213 0.09149 -0.34513 0.09896 -0.34768 C 0.10729 -0.35925 0.13038 -0.36226 0.14167 -0.36365 C 0.17083 -0.37314 0.20052 -0.37569 0.22986 -0.38425 C 0.2474 -0.38217 0.26476 -0.37963 0.28229 -0.37777 C 0.29236 -0.37106 0.30226 -0.36736 0.3132 -0.36365 C 0.32761 -0.35393 0.34392 -0.34421 0.35955 -0.33819 C 0.36476 -0.33611 0.36979 -0.33356 0.375 -0.33194 C 0.37969 -0.33055 0.38941 -0.3287 0.38941 -0.3287 C 0.40226 -0.3199 0.41701 -0.32546 0.43108 -0.32222 C 0.45556 -0.30972 0.53455 -0.31898 0.54896 -0.31921 C 0.57222 -0.32037 0.59462 -0.32268 0.61788 -0.32384 C 0.62813 -0.32847 0.63594 -0.33078 0.64653 -0.33333 C 0.65417 -0.3405 0.66094 -0.34027 0.67031 -0.34143 C 0.69201 -0.35555 0.6592 -0.33541 0.6882 -0.34768 C 0.69011 -0.34838 0.69115 -0.35115 0.69288 -0.35254 C 0.70087 -0.35902 0.71215 -0.36481 0.72153 -0.36527 C 0.7382 -0.3662 0.75486 -0.3662 0.77153 -0.36666 C 0.78576 -0.36851 0.78021 -0.36828 0.7882 -0.36828 " pathEditMode="relative" ptsTypes="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0" name="Picture 4" descr="D:\картиночки\Анимашки\4\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220" y="3647306"/>
            <a:ext cx="1755660" cy="1746449"/>
          </a:xfrm>
          <a:prstGeom prst="rect">
            <a:avLst/>
          </a:prstGeom>
          <a:noFill/>
        </p:spPr>
      </p:pic>
      <p:pic>
        <p:nvPicPr>
          <p:cNvPr id="9" name="Picture 4" descr="D:\картиночки\Анимашки\4\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4610" y="2410238"/>
            <a:ext cx="1609355" cy="1600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93415" tIns="46708" rIns="93415" bIns="46708"/>
          <a:lstStyle/>
          <a:p>
            <a:endParaRPr lang="ru-RU" dirty="0"/>
          </a:p>
        </p:txBody>
      </p:sp>
      <p:pic>
        <p:nvPicPr>
          <p:cNvPr id="1026" name="Picture 2" descr="D:\картиночки\Анимашки\rosebloom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3913627" y="1669321"/>
            <a:ext cx="1682508" cy="1734541"/>
          </a:xfrm>
          <a:prstGeom prst="rect">
            <a:avLst/>
          </a:prstGeom>
          <a:noFill/>
        </p:spPr>
      </p:pic>
      <p:pic>
        <p:nvPicPr>
          <p:cNvPr id="1027" name="Picture 3" descr="D:\картиночки\Анимашки\pinkrose_md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6237" y="3501769"/>
            <a:ext cx="1828813" cy="1819218"/>
          </a:xfrm>
          <a:prstGeom prst="rect">
            <a:avLst/>
          </a:prstGeom>
          <a:noFill/>
        </p:spPr>
      </p:pic>
      <p:pic>
        <p:nvPicPr>
          <p:cNvPr id="7" name="Picture 4" descr="D:\картиночки\Анимашки\4\8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950" y="3865612"/>
            <a:ext cx="1609355" cy="1600912"/>
          </a:xfrm>
          <a:prstGeom prst="rect">
            <a:avLst/>
          </a:prstGeom>
          <a:noFill/>
        </p:spPr>
      </p:pic>
      <p:pic>
        <p:nvPicPr>
          <p:cNvPr id="8" name="Picture 4" descr="D:\картиночки\Анимашки\4\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6780" y="4666068"/>
            <a:ext cx="1755660" cy="1746449"/>
          </a:xfrm>
          <a:prstGeom prst="rect">
            <a:avLst/>
          </a:prstGeom>
          <a:noFill/>
        </p:spPr>
      </p:pic>
      <p:pic>
        <p:nvPicPr>
          <p:cNvPr id="1030" name="Picture 6" descr="D:\картиночки\Анимашки\rosebloo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0915" y="4738837"/>
            <a:ext cx="1905815" cy="1964755"/>
          </a:xfrm>
          <a:prstGeom prst="rect">
            <a:avLst/>
          </a:prstGeom>
          <a:noFill/>
        </p:spPr>
      </p:pic>
      <p:pic>
        <p:nvPicPr>
          <p:cNvPr id="18" name="Picture 3" descr="C:\Documents and Settings\МАРИАННА\Рабочий стол\124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6340" y="2119163"/>
            <a:ext cx="1609355" cy="1600912"/>
          </a:xfrm>
          <a:prstGeom prst="rect">
            <a:avLst/>
          </a:prstGeom>
          <a:noFill/>
        </p:spPr>
      </p:pic>
      <p:pic>
        <p:nvPicPr>
          <p:cNvPr id="1029" name="Picture 5" descr="D:\картиночки\Анимашки\rosebloo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4272" y="2391716"/>
            <a:ext cx="1901965" cy="1960786"/>
          </a:xfrm>
          <a:prstGeom prst="rect">
            <a:avLst/>
          </a:prstGeom>
          <a:noFill/>
        </p:spPr>
      </p:pic>
      <p:pic>
        <p:nvPicPr>
          <p:cNvPr id="1028" name="Picture 4" descr="D:\картиночки\Анимашки\4\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3628" y="2992388"/>
            <a:ext cx="1316745" cy="1309837"/>
          </a:xfrm>
          <a:prstGeom prst="rect">
            <a:avLst/>
          </a:prstGeom>
          <a:noFill/>
        </p:spPr>
      </p:pic>
      <p:pic>
        <p:nvPicPr>
          <p:cNvPr id="19" name="Picture 3" descr="C:\Documents and Settings\МАРИАННА\Рабочий стол\124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1355" y="3429000"/>
            <a:ext cx="1536203" cy="1528143"/>
          </a:xfrm>
          <a:prstGeom prst="rect">
            <a:avLst/>
          </a:prstGeom>
          <a:noFill/>
        </p:spPr>
      </p:pic>
      <p:pic>
        <p:nvPicPr>
          <p:cNvPr id="15" name="Picture 2" descr="D:\картиночки\Анимашки\rosebloom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6181355" y="4229456"/>
            <a:ext cx="1756944" cy="1811280"/>
          </a:xfrm>
          <a:prstGeom prst="rect">
            <a:avLst/>
          </a:prstGeom>
          <a:noFill/>
        </p:spPr>
      </p:pic>
      <p:pic>
        <p:nvPicPr>
          <p:cNvPr id="14" name="Picture 6" descr="D:\картиночки\Анимашки\rosebloo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8745" y="1957749"/>
            <a:ext cx="1755660" cy="2036202"/>
          </a:xfrm>
          <a:prstGeom prst="rect">
            <a:avLst/>
          </a:prstGeom>
          <a:noFill/>
        </p:spPr>
      </p:pic>
      <p:pic>
        <p:nvPicPr>
          <p:cNvPr id="20" name="Picture 3" descr="C:\Documents and Settings\МАРИАННА\Рабочий стол\124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4815" y="3356231"/>
            <a:ext cx="1901965" cy="1891987"/>
          </a:xfrm>
          <a:prstGeom prst="rect">
            <a:avLst/>
          </a:prstGeom>
          <a:noFill/>
        </p:spPr>
      </p:pic>
      <p:pic>
        <p:nvPicPr>
          <p:cNvPr id="13" name="Picture 2" descr="D:\картиночки\Анимашки\rosebloom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2596882" y="3999244"/>
            <a:ext cx="2194575" cy="2262444"/>
          </a:xfrm>
          <a:prstGeom prst="rect">
            <a:avLst/>
          </a:prstGeom>
          <a:noFill/>
        </p:spPr>
      </p:pic>
      <p:pic>
        <p:nvPicPr>
          <p:cNvPr id="1031" name="Picture 7" descr="D:\картиночки\Анимашки\red_parakeet_lg_clr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765" y="1828088"/>
            <a:ext cx="1267968" cy="1009053"/>
          </a:xfrm>
          <a:prstGeom prst="rect">
            <a:avLst/>
          </a:prstGeom>
          <a:noFill/>
        </p:spPr>
      </p:pic>
      <p:pic>
        <p:nvPicPr>
          <p:cNvPr id="1032" name="Picture 8" descr="D:\картиночки\Анимашки\yellow_parakeet_lg_cl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880" y="1537013"/>
            <a:ext cx="1267968" cy="1009053"/>
          </a:xfrm>
          <a:prstGeom prst="rect">
            <a:avLst/>
          </a:prstGeom>
          <a:noFill/>
        </p:spPr>
      </p:pic>
      <p:pic>
        <p:nvPicPr>
          <p:cNvPr id="1033" name="Picture 9" descr="D:\картиночки\Анимашки\blue_parakeet_lg_cl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40475" y="518251"/>
            <a:ext cx="1267968" cy="1009053"/>
          </a:xfrm>
          <a:prstGeom prst="rect">
            <a:avLst/>
          </a:prstGeom>
          <a:noFill/>
        </p:spPr>
      </p:pic>
      <p:pic>
        <p:nvPicPr>
          <p:cNvPr id="1034" name="Picture 10" descr="D:\картиночки\Анимашки\5\8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054089">
            <a:off x="7702060" y="3243061"/>
            <a:ext cx="658373" cy="748478"/>
          </a:xfrm>
          <a:prstGeom prst="rect">
            <a:avLst/>
          </a:prstGeom>
          <a:noFill/>
        </p:spPr>
      </p:pic>
      <p:pic>
        <p:nvPicPr>
          <p:cNvPr id="1035" name="Picture 11" descr="D:\картиночки\Анимашки\5\89.gif"/>
          <p:cNvPicPr>
            <a:picLocks noChangeAspect="1" noChangeArrowheads="1" noCrop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 rot="2061037">
            <a:off x="1087531" y="4435838"/>
            <a:ext cx="736110" cy="836855"/>
          </a:xfrm>
          <a:prstGeom prst="rect">
            <a:avLst/>
          </a:prstGeom>
          <a:noFill/>
        </p:spPr>
      </p:pic>
      <p:pic>
        <p:nvPicPr>
          <p:cNvPr id="1036" name="Picture 12" descr="D:\картиночки\Анимашки\5\89.gif"/>
          <p:cNvPicPr>
            <a:picLocks noChangeAspect="1" noChangeArrowheads="1" noCrop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 rot="1591388">
            <a:off x="3476580" y="1655727"/>
            <a:ext cx="731525" cy="831642"/>
          </a:xfrm>
          <a:prstGeom prst="rect">
            <a:avLst/>
          </a:prstGeom>
          <a:noFill/>
        </p:spPr>
      </p:pic>
      <p:pic>
        <p:nvPicPr>
          <p:cNvPr id="1037" name="Picture 13" descr="D:\картиночки\Анимашки\5\89.gif"/>
          <p:cNvPicPr>
            <a:picLocks noChangeAspect="1" noChangeArrowheads="1" noCrop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 rot="19659785">
            <a:off x="5752699" y="494808"/>
            <a:ext cx="686339" cy="780272"/>
          </a:xfrm>
          <a:prstGeom prst="rect">
            <a:avLst/>
          </a:prstGeom>
          <a:noFill/>
        </p:spPr>
      </p:pic>
      <p:pic>
        <p:nvPicPr>
          <p:cNvPr id="1038" name="Picture 14" descr="D:\картиночки\Анимашки\5\89.gif"/>
          <p:cNvPicPr>
            <a:picLocks noChangeAspect="1" noChangeArrowheads="1" noCrop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 rot="20984508">
            <a:off x="7797607" y="5474565"/>
            <a:ext cx="853676" cy="970512"/>
          </a:xfrm>
          <a:prstGeom prst="rect">
            <a:avLst/>
          </a:prstGeom>
          <a:noFill/>
        </p:spPr>
      </p:pic>
      <p:pic>
        <p:nvPicPr>
          <p:cNvPr id="3" name="602ru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6416" y="2753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5 0.01203 C -0.00355 0.02076 -0.00124 0.02595 0.00036 0.0368 C 0.00018 0.03963 -0.00071 0.06628 -0.00515 0.07241 C -0.008 0.07666 -0.01315 0.07618 -0.01724 0.07713 C -0.02791 0.07949 -0.03733 0.08066 -0.04817 0.08161 C -0.05652 0.08326 -0.06274 0.0842 -0.07039 0.08798 C -0.07323 0.0934 -0.07608 0.09717 -0.07821 0.10331 C -0.0775 0.11227 -0.07732 0.12123 -0.07608 0.12972 C -0.07501 0.13585 -0.07181 0.13798 -0.06932 0.14199 C -0.05919 0.15897 -0.05279 0.15661 -0.03839 0.16392 C -0.01955 0.16345 -0.00071 0.16486 0.01813 0.16227 C 0.02275 0.16156 0.01582 0.14647 0.01475 0.14529 C 0.008 0.13703 0.00302 0.1368 -0.00515 0.13279 C -0.02115 0.13373 -0.05315 0.1184 -0.06488 0.14364 C -0.06186 0.16416 -0.05723 0.17335 -0.04817 0.18868 C -0.04533 0.19364 -0.04533 0.19599 -0.0407 0.19788 C -0.03199 0.20944 -0.02417 0.21345 -0.0128 0.21793 C -0.00835 0.22241 0.00267 0.2243 0.00267 0.22453 C 0.024 0.22383 0.0455 0.22406 0.06683 0.22265 C 0.07003 0.22241 0.07199 0.21793 0.07465 0.21651 C 0.07945 0.21416 0.08514 0.21274 0.09012 0.21038 C 0.11358 0.19977 0.13615 0.1868 0.15997 0.17783 C 0.26146 0.17854 0.28599 0.15071 0.34589 0.18397 C 0.35869 0.19081 0.34874 0.18727 0.36367 0.19151 C 0.36633 0.19316 0.369 0.19458 0.37149 0.19647 C 0.37736 0.20095 0.38909 0.21038 0.38909 0.21062 C 0.39442 0.21934 0.39993 0.22831 0.40579 0.2368 C 0.40633 0.24081 0.40811 0.24482 0.40793 0.24906 C 0.40757 0.25519 0.40526 0.27076 0.40242 0.27713 C 0.40046 0.28137 0.39744 0.28491 0.39566 0.28939 C 0.3946 0.29175 0.39389 0.29505 0.39246 0.29717 C 0.38962 0.30118 0.38571 0.30331 0.38251 0.30637 C 0.37398 0.31392 0.3674 0.31982 0.35816 0.32359 C 0.3546 0.325 0.34714 0.32807 0.34714 0.32831 C 0.32314 0.3276 0.29897 0.32783 0.27497 0.32666 C 0.26449 0.32595 0.25293 0.3184 0.24298 0.31439 C 0.22325 0.30614 0.20316 0.29977 0.18308 0.29411 C 0.14717 0.28444 0.20352 0.29316 0.15553 0.28798 C 0.13811 0.28609 0.10345 0.28161 0.10345 0.28184 C 0.04106 0.28208 -0.02151 0.2809 -0.08372 0.28326 C -0.08834 0.28349 -0.09705 0.28939 -0.09705 0.28963 C -0.1038 0.2967 -0.11109 0.30236 -0.11589 0.31274 C -0.11678 0.31887 -0.11802 0.325 -0.11909 0.33114 C -0.11891 0.34151 -0.11909 0.35213 -0.11802 0.36227 C -0.11785 0.36463 -0.11642 0.36604 -0.11589 0.3684 C -0.11198 0.38633 -0.10736 0.40236 -0.10256 0.41958 C -0.10185 0.42241 -0.09972 0.42383 -0.09812 0.42595 C -0.09065 0.4375 -0.08372 0.44788 -0.07483 0.45684 C -0.06612 0.46557 -0.06328 0.47147 -0.05279 0.47383 C -0.03857 0.48066 -0.02435 0.49033 -0.0096 0.49411 C -0.00302 0.49576 0.01049 0.49717 0.01049 0.49741 C 0.14309 0.49529 0.15695 0.50024 0.23854 0.48939 C 0.25258 0.48397 0.26484 0.47595 0.27942 0.47383 C 0.28262 0.4717 0.29257 0.46486 0.29613 0.46321 C 0.30715 0.45826 0.31905 0.45661 0.32705 0.44434 C 0.32723 0.44364 0.32919 0.43609 0.32919 0.43515 C 0.32919 0.4276 0.32901 0.41958 0.3283 0.41203 C 0.32688 0.3993 0.31497 0.38609 0.30732 0.3809 C 0.30181 0.3776 0.29506 0.37713 0.28937 0.37477 C 0.2867 0.37359 0.28422 0.37123 0.28155 0.37005 C 0.27888 0.36864 0.27586 0.36793 0.27284 0.36675 C 0.23338 0.36722 0.19374 0.36604 0.15428 0.3684 C 0.14966 0.36864 0.14557 0.37265 0.14113 0.37477 C 0.139 0.37571 0.13438 0.3776 0.13438 0.37783 C 0.12602 0.3934 0.13651 0.37595 0.12673 0.38703 C 0.12442 0.38963 0.123 0.3934 0.12105 0.39647 C 0.11589 0.43633 0.13509 0.44222 0.15766 0.45236 C 0.16673 0.45614 0.17615 0.45944 0.18539 0.46321 C 0.19019 0.4651 0.19481 0.46864 0.19979 0.46911 C 0.22449 0.47194 0.24902 0.47571 0.27408 0.47713 C 0.30946 0.47595 0.34501 0.47618 0.38038 0.47383 C 0.39513 0.47288 0.42428 0.44717 0.43548 0.4368 C 0.45396 0.41958 0.47245 0.4026 0.49093 0.38562 C 0.50178 0.36298 0.50444 0.3526 0.50871 0.32666 C 0.50515 0.2717 0.47565 0.22925 0.4433 0.2026 C 0.43832 0.19835 0.43406 0.19222 0.4289 0.18868 C 0.41219 0.17689 0.39282 0.17052 0.37469 0.16392 C 0.36438 0.15991 0.35496 0.1526 0.34483 0.14835 C 0.33701 0.14529 0.32883 0.14411 0.32172 0.13916 C 0.31337 0.13326 0.31106 0.13066 0.30164 0.12807 C 0.27213 0.12005 0.24049 0.11934 0.21081 0.11722 C 0.20423 0.11604 0.19748 0.11604 0.1909 0.11439 C 0.18415 0.1125 0.17632 0.10637 0.16993 0.10331 C 0.15251 0.09529 0.13509 0.08656 0.11785 0.07854 C 0.07625 0.05991 0.02791 0.04364 0.00036 -0.00849 C -0.00124 -0.02075 -0.00142 -0.03608 0.00373 -0.04693 C 0.0064 -0.05259 0.01262 -0.0625 0.01262 -0.06226 C 0.01333 -0.06509 0.01333 -0.06839 0.01475 -0.07028 C 0.01866 -0.07523 0.03057 -0.0849 0.03697 -0.08726 C 0.04088 -0.08867 0.04906 -0.09033 0.04906 -0.09009 C 0.06346 -0.08867 0.07785 -0.08773 0.09225 -0.08561 C 0.10309 -0.08419 0.11411 -0.07641 0.12442 -0.07169 C 0.14788 -0.06132 0.17135 -0.04952 0.19534 -0.04245 C 0.22272 -0.02476 0.25276 -0.01415 0.28279 -0.00967 C 0.31532 -0.01014 0.34767 -0.01037 0.38038 -0.01132 C 0.38713 -0.01155 0.39353 -0.0191 0.40011 -0.02075 C 0.40704 -0.02429 0.40917 -0.02688 0.4145 -0.03443 C 0.41539 -0.03702 0.41628 -0.03962 0.41681 -0.04245 C 0.41735 -0.04504 0.41717 -0.0474 0.41788 -0.05 C 0.41948 -0.05707 0.42215 -0.06297 0.42357 -0.07028 C 0.42144 -0.10754 0.42179 -0.13113 0.40579 -0.16014 C 0.39744 -0.1757 0.39389 -0.19056 0.37913 -0.19434 C 0.36865 -0.20188 0.35709 -0.20424 0.34589 -0.20967 C 0.33061 -0.21721 0.31532 -0.22547 0.2995 -0.22995 C 0.2716 -0.24646 0.24102 -0.23419 0.21081 -0.23325 C 0.20245 -0.2283 0.1941 -0.22712 0.18539 -0.22217 C 0.17348 -0.21556 0.16139 -0.20825 0.14877 -0.20518 C 0.14309 -0.20117 0.13704 -0.20094 0.13118 -0.1974 C 0.11162 -0.18632 0.1438 -0.2007 0.10896 -0.18655 C 0.09367 -0.18042 0.07874 -0.17051 0.06346 -0.1632 C 0.06114 -0.15825 0.05848 -0.15518 0.05688 -0.14929 C 0.05759 -0.14434 0.05795 -0.13891 0.05901 -0.13396 C 0.06097 -0.12641 0.07536 -0.12146 0.07785 -0.12004 C 0.09634 -0.10943 0.11482 -0.11155 0.13438 -0.11061 C 0.18343 -0.10471 0.16815 -0.10613 0.26395 -0.11061 C 0.27195 -0.11108 0.28262 -0.12028 0.29062 -0.12287 C 0.29844 -0.12853 0.30075 -0.12971 0.30821 -0.13679 C 0.31639 -0.14481 0.32599 -0.15778 0.33487 -0.16179 C 0.361 -0.17405 0.38713 -0.18608 0.41344 -0.1974 C 0.42588 -0.20283 0.43726 -0.2099 0.45005 -0.21297 C 0.50924 -0.20872 0.49822 -0.21273 0.53519 -0.19599 C 0.5439 -0.18773 0.55332 -0.1816 0.56079 -0.17122 C 0.56754 -0.16155 0.57021 -0.15306 0.57519 -0.14174 C 0.58585 -0.11721 0.59421 -0.10094 0.59723 -0.07169 C 0.59634 -0.03655 0.59616 -0.0382 0.58852 -0.01132 C 0.5871 0.00024 0.58461 0.00307 0.57963 0.01203 C 0.55581 0.05425 0.52328 0.04246 0.48542 0.04434 C 0.47512 0.04812 0.47956 0.0467 0.47209 0.04906 C 0.46392 0.05708 0.45201 0.05873 0.44561 0.07076 C 0.44259 0.07666 0.44134 0.0842 0.4401 0.09081 C 0.44134 0.12123 0.43779 0.15118 0.45343 0.17312 C 0.45681 0.18585 0.46427 0.19482 0.47209 0.2026 C 0.49929 0.22901 0.524 0.23868 0.55528 0.25236 C 0.56861 0.25826 0.58283 0.26769 0.59634 0.27241 C 0.61891 0.28019 0.63918 0.29434 0.64717 0.32666 C 0.64629 0.34246 0.64771 0.36439 0.6406 0.37925 C 0.63793 0.38491 0.63562 0.39104 0.63278 0.39647 C 0.62958 0.40283 0.62176 0.40614 0.61731 0.41038 C 0.61625 0.41133 0.60451 0.42453 0.60167 0.4276 C 0.59865 0.4309 0.59403 0.43161 0.59065 0.43515 C 0.5807 0.44576 0.57128 0.45425 0.55972 0.46156 C 0.55155 0.47288 0.52417 0.48161 0.51209 0.48798 C 0.42232 0.53444 0.38838 0.5151 0.26395 0.51722 C 0.24849 0.52194 0.23391 0.52689 0.21863 0.53279 C 0.20441 0.53868 0.19659 0.54906 0.18415 0.55755 C 0.17917 0.56982 0.17704 0.57736 0.18308 0.59316 C 0.18557 0.59977 0.19054 0.60354 0.1941 0.60873 C 0.20156 0.61911 0.20832 0.62878 0.21738 0.6368 C 0.22094 0.63986 0.22805 0.64104 0.23178 0.64293 C 0.27977 0.64175 0.32901 0.65236 0.37593 0.6368 C 0.401 0.62831 0.37967 0.63349 0.40348 0.62265 C 0.45165 0.60095 0.49964 0.57383 0.5487 0.5559 C 0.56772 0.54057 0.58567 0.52359 0.6038 0.50637 C 0.61465 0.49647 0.6278 0.48798 0.63615 0.47383 C 0.64629 0.45637 0.65588 0.43609 0.66157 0.4151 C 0.66495 0.4026 0.66708 0.3901 0.67028 0.3776 C 0.6717 0.36533 0.6749 0.35401 0.67721 0.34199 C 0.67686 0.33279 0.67704 0.32359 0.67597 0.31439 C 0.67419 0.29859 0.66637 0.28255 0.66264 0.26769 C 0.66086 0.26133 0.6605 0.25378 0.65819 0.24765 C 0.65695 0.24387 0.65428 0.24151 0.65268 0.23821 C 0.64202 0.21533 0.6326 0.1993 0.61838 0.17925 C 0.61127 0.16934 0.59865 0.16298 0.59065 0.15449 C 0.57501 0.13821 0.55795 0.1243 0.54195 0.10802 C 0.53128 0.09741 0.51849 0.09552 0.50764 0.08633 C 0.49627 0.07666 0.48365 0.06699 0.47334 0.05519 C 0.44899 0.02807 0.42837 -0.00353 0.41575 -0.0441 C 0.41219 -0.05495 0.4113 -0.06698 0.40793 -0.07806 C 0.40846 -0.09434 0.40419 -0.1441 0.41788 -0.1632 C 0.42073 -0.17287 0.42481 -0.17806 0.43228 -0.18042 C 0.43974 -0.19457 0.45947 -0.19693 0.47103 -0.20212 C 0.52915 -0.22806 0.48791 -0.21132 0.61607 -0.21297 C 0.62478 -0.21485 0.62229 -0.21674 0.62958 -0.2191 C 0.63882 -0.22806 0.62549 -0.21603 0.63829 -0.22358 C 0.63918 -0.22429 0.6406 -0.22688 0.6406 -0.22665 " pathEditMode="relative" rAng="0" ptsTypes="ffffffffffffffffffffffffffffffffffffffffffffffffffffffffffffffffffffffffffffffffffffffffffffffffffffffffffffffffffffffffffffffffffffffffffffffffffffffffffffffffffffffffffffffA">
                                      <p:cBhvr>
                                        <p:cTn id="48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29 0.01368 C 0.09296 0.01462 0.1038 0.01509 0.11429 0.01674 C 0.11713 0.01721 0.12797 0.02382 0.12993 0.02476 C 0.14113 0.03042 0.15161 0.03632 0.16086 0.04693 C 0.17259 0.06061 0.17881 0.08184 0.18699 0.09905 C 0.19196 0.10967 0.19783 0.12052 0.20369 0.13042 C 0.20529 0.14599 0.21063 0.16886 0.20369 0.18278 C 0.20281 0.18467 0.20085 0.18561 0.20014 0.1875 C 0.1973 0.19221 0.19587 0.19835 0.19179 0.20165 C 0.18716 0.20566 0.18023 0.20566 0.17508 0.20802 C 0.15659 0.20754 0.13846 0.20919 0.12033 0.20636 C 0.11358 0.20542 0.10789 0.19952 0.10131 0.19693 C 0.08549 0.1908 0.07749 0.18891 0.06079 0.1875 C 0.02364 0.17877 0.04568 0.18325 -0.04035 0.18891 C -0.04319 0.18915 -0.07483 0.20566 -0.07839 0.20802 C -0.08159 0.21014 -0.08799 0.21415 -0.08799 0.21415 C -0.08923 0.21627 -0.09048 0.21839 -0.09154 0.22052 C -0.09314 0.22358 -0.09634 0.22995 -0.09634 0.22995 C -0.09599 0.23632 -0.0967 0.24292 -0.0951 0.24905 C -0.09136 0.2632 -0.0775 0.27052 -0.06897 0.27736 C -0.06399 0.28136 -0.05937 0.28561 -0.05457 0.29009 C -0.05262 0.29174 -0.05066 0.29316 -0.0487 0.29481 C -0.04693 0.29622 -0.04462 0.29575 -0.04266 0.29646 C -0.03306 0.30023 -0.02506 0.30542 -0.01529 0.30754 C 0.05421 0.30707 0.12353 0.30731 0.19285 0.30589 C 0.20281 0.30566 0.2108 0.29504 0.22022 0.29174 C 0.24084 0.28443 0.2588 0.27665 0.27995 0.27429 C 0.29683 0.2632 0.31585 0.25707 0.33345 0.24905 C 0.33967 0.24292 0.34607 0.23797 0.35247 0.2316 C 0.35407 0.22995 0.35727 0.22688 0.35727 0.22688 C 0.35976 0.22004 0.361 0.21839 0.36562 0.21415 C 0.36882 0.20566 0.37166 0.20236 0.37877 0.2 C 0.39228 0.20188 0.39459 0.2 0.40366 0.21273 C 0.4065 0.22736 0.41166 0.2408 0.4145 0.25519 C 0.41361 0.27901 0.4145 0.28537 0.4097 0.30283 C 0.40561 0.31698 0.39228 0.33207 0.38464 0.34221 C 0.37984 0.34858 0.37238 0.34976 0.36687 0.35495 C 0.35691 0.36462 0.34767 0.37618 0.33825 0.38655 C 0.32527 0.40094 0.31194 0.41179 0.29772 0.42429 C 0.29008 0.43089 0.28279 0.43938 0.2739 0.44174 C 0.26057 0.45023 0.28101 0.43797 0.25968 0.44646 C 0.25862 0.44693 0.25826 0.44905 0.2572 0.44952 C 0.25293 0.45165 0.24635 0.45259 0.24173 0.45448 C 0.23942 0.45401 0.23658 0.45401 0.23462 0.45259 C 0.23196 0.4507 0.22947 0.43467 0.22876 0.43066 C 0.22947 0.4125 0.22965 0.39858 0.2332 0.3816 C 0.23658 0.3474 0.23249 0.31368 0.22271 0.28207 C 0.22147 0.24151 0.22058 0.20118 0.21916 0.16061 C 0.21827 0.14151 0.2108 0.12287 0.20583 0.10519 C 0.19534 0.06603 0.17792 0.03726 0.15108 0.01674 C 0.14237 0.0099 0.13366 0.00047 0.12371 -0.00378 C 0.1134 -0.00849 0.1022 -0.01062 0.09171 -0.01486 C 0.08229 -0.01864 0.07305 -0.02312 0.06328 -0.02595 C -0.08425 -0.02264 -0.04124 -0.03231 -0.1047 -0.01793 C -0.11998 -0.0092 -0.1326 -0.00213 -0.1486 0.00259 C -0.16033 0.01014 -0.17277 0.01934 -0.18326 0.02948 C -0.19481 0.0408 -0.2021 0.05448 -0.21419 0.06415 C -0.21614 0.06886 -0.21774 0.07382 -0.22005 0.0783 C -0.22219 0.08231 -0.22538 0.08514 -0.22734 0.08938 C -0.22947 0.09386 -0.23001 0.09929 -0.23196 0.10377 C -0.24405 0.13254 -0.25916 0.15896 -0.27124 0.1875 C -0.27586 0.19811 -0.27515 0.2125 -0.27853 0.22382 C -0.28333 0.24009 -0.28848 0.25613 -0.29275 0.27264 C -0.29542 0.28302 -0.29737 0.29386 -0.29986 0.30424 C -0.30057 0.30731 -0.30217 0.31368 -0.30217 0.31368 C -0.30395 0.32995 -0.30679 0.34552 -0.31053 0.36108 C -0.30928 0.39269 -0.30999 0.42452 -0.30697 0.45589 C -0.3059 0.46698 -0.30146 0.47712 -0.29862 0.4875 C -0.29133 0.51391 -0.27818 0.55353 -0.26289 0.57287 C -0.25916 0.58325 -0.25365 0.59151 -0.24743 0.59976 C -0.24245 0.62146 -0.22076 0.6375 -0.20708 0.64858 C -0.19623 0.65731 -0.18557 0.67146 -0.17366 0.67877 C -0.15606 0.68938 -0.13704 0.69363 -0.11891 0.70236 C -0.09563 0.7132 -0.07288 0.72688 -0.0487 0.73396 C -0.02898 0.73986 -0.008 0.74316 0.01208 0.74669 C 0.0231 0.75306 0.03412 0.75495 0.04532 0.76061 C 0.06416 0.77028 0.08265 0.77712 0.10238 0.78136 C 0.39939 0.77877 0.22769 0.79858 0.33114 0.76556 C 0.34571 0.75589 0.36367 0.74552 0.37398 0.72736 C 0.38215 0.71344 0.38357 0.70424 0.38944 0.68962 C 0.39104 0.68561 0.39371 0.68278 0.3953 0.67877 C 0.40295 0.65919 0.40153 0.65636 0.40846 0.6408 C 0.40952 0.63844 0.42286 0.61037 0.42641 0.60283 C 0.43601 0.58254 0.45058 0.56226 0.45734 0.53962 C 0.4584 0.53608 0.45876 0.53231 0.45965 0.52853 C 0.46107 0.52217 0.46445 0.50967 0.46445 0.50967 C 0.46569 0.45802 0.46463 0.47193 0.46925 0.44339 C 0.4696 0.42594 0.4696 0.40872 0.47031 0.39127 C 0.47049 0.38891 0.47369 0.37618 0.47387 0.37547 C 0.47653 0.36108 0.48027 0.3474 0.48222 0.33278 C 0.48187 0.30754 0.48827 0.25872 0.47031 0.2349 C 0.46694 0.22547 0.46249 0.21698 0.45734 0.20943 C 0.45503 0.20094 0.44792 0.19481 0.44294 0.18891 C 0.43619 0.18089 0.42606 0.16037 0.41557 0.15896 C 0.40917 0.15802 0.40295 0.15778 0.39655 0.15731 C 0.39122 0.15283 0.3866 0.14717 0.38109 0.14316 " pathEditMode="relative" ptsTypes="fffffffffffffffffffffffffffffffffffffffffffffffffffffffffffffffffffffffffffffffffffffffffffffffA">
                                      <p:cBhvr>
                                        <p:cTn id="63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524E-6 4.5283E-6 C 0.00089 0.01792 -0.00036 0.05684 0.01191 0.07429 C 0.01546 0.0875 0.02222 0.09717 0.02737 0.10896 C 0.0295 0.11344 0.03341 0.12311 0.03341 0.12311 C 0.03608 0.13986 0.03412 0.13302 0.03803 0.14386 C 0.03963 0.15353 0.04248 0.16297 0.04532 0.17217 C 0.04568 0.17523 0.04568 0.17853 0.04639 0.18136 C 0.04692 0.18396 0.04852 0.18561 0.04888 0.18797 C 0.05083 0.20424 0.04977 0.20943 0.05243 0.22264 C 0.05083 0.31698 0.06576 0.29599 0.03572 0.2875 C 0.02684 0.27877 0.02719 0.26816 0.02257 0.25589 C 0.01457 0.23467 0.01813 0.24622 0.01066 0.23231 C 0.00337 0.21886 -0.00196 0.20377 -0.00836 0.18962 C -0.01138 0.17287 -0.01529 0.16934 -0.02258 0.15636 C -0.02435 0.15306 -0.02595 0.15023 -0.02738 0.14693 C -0.02844 0.14434 -0.02844 0.14127 -0.02969 0.13868 C -0.03093 0.13679 -0.03306 0.13585 -0.03449 0.1342 C -0.03911 0.1283 -0.04426 0.12052 -0.04764 0.11344 C -0.05759 0.09292 -0.06915 0.0691 -0.08692 0.06014 C -0.10683 0.03962 -0.11749 0.03773 -0.14042 0.02853 C -0.14433 0.02901 -0.14913 0.02665 -0.15233 0.02995 C -0.15802 0.03561 -0.14842 0.04245 -0.14398 0.04575 C -0.13367 0.05306 -0.1246 0.0592 -0.11305 0.0632 C -0.0951 0.06934 -0.07803 0.0783 -0.06079 0.08679 C -0.04533 0.09434 -0.02862 0.09835 -0.01316 0.10589 C -0.00356 0.11037 0.00569 0.11603 0.01546 0.12004 C 0.02097 0.12193 0.03217 0.12618 0.03217 0.12618 C 0.05492 0.14646 0.07465 0.16155 0.08816 0.19434 C 0.0958 0.21297 0.09651 0.23632 0.10238 0.25589 C 0.10362 0.26462 0.10469 0.27146 0.10718 0.27971 C 0.10647 0.30519 0.11073 0.31769 0.10238 0.3349 C 0.10167 0.33868 0.10131 0.34245 0.10007 0.34575 C 0.09954 0.3474 0.09829 0.34787 0.09758 0.34905 C 0.09403 0.35495 0.08958 0.36155 0.08692 0.36792 C 0.08318 0.37736 0.08087 0.38207 0.07501 0.39009 C 0.07323 0.39622 0.06985 0.40047 0.06665 0.40589 C 0.06487 0.41486 0.05954 0.42146 0.05599 0.42971 C 0.05421 0.43349 0.05119 0.44198 0.05119 0.44198 C 0.05012 0.45141 0.04817 0.45872 0.04639 0.46745 C 0.04568 0.48608 0.04532 0.50424 0.04408 0.52287 C 0.04301 0.53868 0.03608 0.5566 0.03217 0.57193 C 0.02915 0.58372 0.02968 0.58915 0.0215 0.60023 C 0.01724 0.60589 0.01226 0.60967 0.00711 0.61438 C 0.00071 0.62004 -0.0112 0.62004 -0.01778 0.62052 C -0.02382 0.625 -0.03022 0.62665 -0.03697 0.62877 C -0.03857 0.62948 -0.03982 0.6316 -0.0416 0.6316 C -0.19552 0.63207 -0.34963 0.63254 -0.50356 0.63019 C -0.51262 0.62971 -0.52898 0.61698 -0.53804 0.61273 C -0.56008 0.60306 -0.58532 0.58726 -0.60825 0.58302 C -0.61074 0.58184 -0.61305 0.58066 -0.61554 0.57971 C -0.61749 0.57853 -0.61945 0.57759 -0.6214 0.57665 C -0.6262 0.57453 -0.6358 0.57004 -0.6358 0.57004 C -0.64256 0.56297 -0.64966 0.55542 -0.65358 0.54504 C -0.65731 0.5349 -0.65713 0.52264 -0.66193 0.5132 C -0.66531 0.49151 -0.66122 0.51886 -0.66548 0.47052 C -0.66602 0.46368 -0.66886 0.45707 -0.67028 0.45023 C -0.66957 0.41816 -0.67402 0.40118 -0.66548 0.37759 C -0.66122 0.35023 -0.66726 0.38372 -0.66193 0.36486 C -0.65926 0.35542 -0.65873 0.34386 -0.65482 0.3349 C -0.64913 0.32193 -0.64184 0.3066 -0.63331 0.29693 C -0.62869 0.29151 -0.63047 0.29599 -0.62496 0.29056 C -0.62354 0.28915 -0.623 0.28655 -0.6214 0.28585 C -0.61803 0.28443 -0.61429 0.2849 -0.61074 0.28443 C -0.47245 0.21745 -0.18699 0.26556 -0.14398 0.26533 C -0.1246 0.26155 -0.10505 0.2592 -0.08568 0.25589 C -0.07359 0.25141 -0.06346 0.24481 -0.05119 0.24174 C -0.03964 0.23561 -0.02738 0.23136 -0.01671 0.22264 C -0.01013 0.21721 -0.00391 0.21132 0.00231 0.20542 C 0.00551 0.20236 0.01191 0.19599 0.01191 0.19599 C 0.01333 0.19316 0.0215 0.17641 0.02257 0.17217 C 0.0247 0.16391 0.02737 0.14693 0.02737 0.14693 C 0.02826 0.1033 0.0375 0.04481 0.02026 0.00471 C 0.01511 -0.02335 0.00906 -0.04104 -0.00356 -0.06486 C -0.00889 -0.07477 -0.01333 -0.08632 -0.02027 -0.09481 C -0.02595 -0.10165 -0.03075 -0.10354 -0.03697 -0.10897 C -0.03982 -0.11156 -0.04871 -0.12123 -0.05244 -0.12312 C -0.05777 -0.12595 -0.06364 -0.12642 -0.06897 -0.12948 C -0.07181 -0.13114 -0.07448 -0.13255 -0.07732 -0.1342 C -0.09563 -0.13231 -0.11607 -0.13845 -0.13207 -0.12642 C -0.13527 -0.12406 -0.1374 -0.11981 -0.14042 -0.11698 C -0.14611 -0.1118 -0.15233 -0.10731 -0.15837 -0.1026 C -0.16513 -0.09717 -0.16939 -0.0875 -0.17615 -0.08208 C -0.17935 -0.07948 -0.1829 -0.0776 -0.18575 -0.0743 C -0.1941 -0.06463 -0.19908 -0.05189 -0.20601 -0.04104 C -0.22645 -0.00873 -0.20014 -0.05873 -0.21899 -0.02359 C -0.22112 -0.01958 -0.22236 -0.01463 -0.22503 -0.01109 C -0.2277 -0.00755 -0.23178 -0.00661 -0.23445 -0.00307 C -0.24636 0.01203 -0.25436 0.03278 -0.26787 0.04575 C -0.28813 0.06509 -0.31053 0.08042 -0.33097 0.09953 C -0.33808 0.10613 -0.34376 0.11415 -0.3523 0.11839 C -0.36349 0.12382 -0.37647 0.13042 -0.38802 0.1342 C -0.39282 0.13561 -0.40242 0.13726 -0.40242 0.13726 C -0.42037 0.14882 -0.44064 0.14269 -0.45841 0.1342 C -0.4968 0.1158 -0.52666 0.07665 -0.5631 0.05212 C -0.57466 0.04434 -0.58674 0.04198 -0.59883 0.03632 C -0.63136 0.03986 -0.6198 0.03844 -0.63687 0.04434 C -0.64113 0.06533 -0.6342 0.03561 -0.64167 0.05519 C -0.64344 0.05967 -0.64362 0.06509 -0.64522 0.06957 C -0.64611 0.07476 -0.64629 0.08019 -0.64753 0.08537 C -0.64931 0.09316 -0.65286 0.1 -0.65482 0.10754 C -0.65909 0.12453 -0.66193 0.14151 -0.6678 0.15802 C -0.66922 0.16698 -0.67135 0.17217 -0.67615 0.17853 C -0.67882 0.18844 -0.68397 0.19434 -0.69161 0.1974 C -0.69677 0.19693 -0.70192 0.19693 -0.70708 0.19599 C -0.71454 0.19481 -0.72112 0.1849 -0.72627 0.17853 C -0.72823 0.16957 -0.72592 0.17736 -0.72983 0.17028 C -0.73143 0.16721 -0.73445 0.16108 -0.73445 0.16108 C -0.73569 0.15448 -0.73818 0.14882 -0.73925 0.14221 C -0.74067 0.11957 -0.74049 0.12853 -0.74049 0.11533 " pathEditMode="relative" ptsTypes="ffffffffffffffffffffffffffffffffffffffffffffffffffffffffffffffffffffffffffffffffffffffffffffffffffffffffffffA">
                                      <p:cBhvr>
                                        <p:cTn id="86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5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 hidden="1"/>
          <p:cNvGraphicFramePr>
            <a:graphicFrameLocks noChangeAspect="1"/>
          </p:cNvGraphicFramePr>
          <p:nvPr/>
        </p:nvGraphicFramePr>
        <p:xfrm>
          <a:off x="2714612" y="1571612"/>
          <a:ext cx="3518517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Image" r:id="rId3" imgW="9003175" imgH="11149206" progId="">
                  <p:embed/>
                </p:oleObj>
              </mc:Choice>
              <mc:Fallback>
                <p:oleObj name="Image" r:id="rId3" imgW="9003175" imgH="11149206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1571612"/>
                        <a:ext cx="3518517" cy="4357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86512" y="2285992"/>
            <a:ext cx="186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221088"/>
            <a:ext cx="7429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Какое насекомое различает вкус ножками?</a:t>
            </a:r>
          </a:p>
        </p:txBody>
      </p:sp>
      <p:pic>
        <p:nvPicPr>
          <p:cNvPr id="9" name="Рисунок 8" descr="pk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642918"/>
            <a:ext cx="4589416" cy="31432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67866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ПРАВИЛЬНЫЙ ОТВЕТ: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071678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10000"/>
                  </a:schemeClr>
                </a:solidFill>
              </a:rPr>
              <a:t>Медоносные пчелы чувствуют пищу ножками. Пчеле стоит сесть на цветок и она уже знает его вкус.</a:t>
            </a:r>
          </a:p>
        </p:txBody>
      </p:sp>
      <p:pic>
        <p:nvPicPr>
          <p:cNvPr id="4" name="Picture 8" descr="Сова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721" y="4306891"/>
            <a:ext cx="2580279" cy="255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gafon_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2048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/>
              <a:t>2</a:t>
            </a:r>
            <a:r>
              <a:rPr lang="ru-RU" sz="9600" b="1" dirty="0" smtClean="0"/>
              <a:t> раунд </a:t>
            </a:r>
            <a:endParaRPr lang="ru-RU" sz="9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2066" y="2928934"/>
            <a:ext cx="186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77072"/>
            <a:ext cx="7286644" cy="1077218"/>
          </a:xfrm>
          <a:prstGeom prst="rect">
            <a:avLst/>
          </a:prstGeom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extrusionClr>
              <a:srgbClr val="002060"/>
            </a:extrusionClr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Какую птицу называют лесной кошкой?</a:t>
            </a:r>
          </a:p>
        </p:txBody>
      </p:sp>
      <p:pic>
        <p:nvPicPr>
          <p:cNvPr id="6" name="Рисунок 5" descr="нестер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657600" cy="25050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67866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ПРАВИЛЬНЫЙ ОТВЕТ:</a:t>
            </a:r>
          </a:p>
        </p:txBody>
      </p:sp>
      <p:pic>
        <p:nvPicPr>
          <p:cNvPr id="3" name="Picture 8" descr="Сова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3721" y="4306891"/>
            <a:ext cx="2580279" cy="255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и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9340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852936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Иволга действительно умеет кричать кошкой в момент опасности. А перед грозой иволга обычно сидит на макушке высокого дерева среди густой зелени и издает звуки, напоминающие игру на флейте.</a:t>
            </a:r>
            <a:endParaRPr lang="ru-RU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071678"/>
            <a:ext cx="55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Иволга – лесная кошка.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gafon_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2048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3 раунд </a:t>
            </a:r>
            <a:endParaRPr lang="ru-RU" sz="9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00760" y="642918"/>
            <a:ext cx="186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ВОПРОС: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14810" y="2227825"/>
            <a:ext cx="4714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7624" y="4077072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Monotype Corsiva" pitchFamily="66" charset="0"/>
              </a:rPr>
              <a:t>Какой снег быстрее тает?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657600" cy="25050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530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6DAA2D"/>
      </a:dk1>
      <a:lt1>
        <a:srgbClr val="FFC000"/>
      </a:lt1>
      <a:dk2>
        <a:srgbClr val="D467A8"/>
      </a:dk2>
      <a:lt2>
        <a:srgbClr val="6E1E4E"/>
      </a:lt2>
      <a:accent1>
        <a:srgbClr val="6DAA2D"/>
      </a:accent1>
      <a:accent2>
        <a:srgbClr val="FFFF00"/>
      </a:accent2>
      <a:accent3>
        <a:srgbClr val="365BB0"/>
      </a:accent3>
      <a:accent4>
        <a:srgbClr val="A6D0DE"/>
      </a:accent4>
      <a:accent5>
        <a:srgbClr val="C4E6A1"/>
      </a:accent5>
      <a:accent6>
        <a:srgbClr val="F0CCE2"/>
      </a:accent6>
      <a:hlink>
        <a:srgbClr val="FFFF00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489</TotalTime>
  <Words>235</Words>
  <Application>Microsoft Office PowerPoint</Application>
  <PresentationFormat>Экран (4:3)</PresentationFormat>
  <Paragraphs>38</Paragraphs>
  <Slides>22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Апекс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МОЛОДЦЫ!!!!!</vt:lpstr>
      <vt:lpstr>Презентация PowerPoint</vt:lpstr>
    </vt:vector>
  </TitlesOfParts>
  <Company>МарВан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Марианна</dc:creator>
  <cp:lastModifiedBy>1</cp:lastModifiedBy>
  <cp:revision>90</cp:revision>
  <dcterms:created xsi:type="dcterms:W3CDTF">2008-03-24T01:08:44Z</dcterms:created>
  <dcterms:modified xsi:type="dcterms:W3CDTF">2011-11-23T17:04:51Z</dcterms:modified>
</cp:coreProperties>
</file>