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2"/>
  </p:notesMasterIdLst>
  <p:sldIdLst>
    <p:sldId id="361" r:id="rId2"/>
    <p:sldId id="364" r:id="rId3"/>
    <p:sldId id="379" r:id="rId4"/>
    <p:sldId id="380" r:id="rId5"/>
    <p:sldId id="378" r:id="rId6"/>
    <p:sldId id="370" r:id="rId7"/>
    <p:sldId id="372" r:id="rId8"/>
    <p:sldId id="377" r:id="rId9"/>
    <p:sldId id="371" r:id="rId10"/>
    <p:sldId id="35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53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1029F-A041-4B44-909A-B7A039FF97F5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B2170-8EF2-4988-837A-EB71A7D93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053F-0563-4830-9342-41DCDD61B9C4}" type="datetime1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D054-E091-4247-BDB6-F3B93E1E7052}" type="datetime1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AF7D-BB4E-4FAE-AC89-133A21208EA1}" type="datetime1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3C36D-E57E-4AB0-9375-37440E65E3EB}" type="datetime1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A72A-82F5-4AAA-9333-71A6D68086E4}" type="datetime1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BCAC7-6906-49F6-96CA-4721F08016D8}" type="datetime1">
              <a:rPr lang="ru-RU" smtClean="0"/>
              <a:pPr/>
              <a:t>30.07.2013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2B3F-8EB3-4F77-9547-9F17FC5442F2}" type="datetime1">
              <a:rPr lang="ru-RU" smtClean="0"/>
              <a:pPr/>
              <a:t>30.07.2013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4930-0FE1-4964-8304-A9E94AF04937}" type="datetime1">
              <a:rPr lang="ru-RU" smtClean="0"/>
              <a:pPr/>
              <a:t>30.07.2013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C697-B5FA-4BBF-BC53-2D2289D8FCFF}" type="datetime1">
              <a:rPr lang="ru-RU" smtClean="0"/>
              <a:pPr/>
              <a:t>30.07.2013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5C0D-A8B1-4D2A-9174-26EC1CF6313F}" type="datetime1">
              <a:rPr lang="ru-RU" smtClean="0"/>
              <a:pPr/>
              <a:t>30.07.2013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9238-30F8-40D0-940E-B58F441D076A}" type="datetime1">
              <a:rPr lang="ru-RU" smtClean="0"/>
              <a:pPr/>
              <a:t>30.07.2013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32771-5899-458B-AF93-49373E427731}" type="datetime1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G:\&#1044;&#1077;&#1085;&#1100;%20&#1084;&#1072;&#1090;&#1077;&#1088;&#1080;\&#1044;&#1077;&#1085;&#1100;%20&#1084;&#1072;&#1090;&#1077;&#1088;&#1080;\Assol_-_Moya_mama_luchshaya_na_svete.mp3" TargetMode="External"/><Relationship Id="rId1" Type="http://schemas.openxmlformats.org/officeDocument/2006/relationships/audio" Target="file:///G:\&#1044;&#1077;&#1085;&#1100;%20&#1084;&#1072;&#1090;&#1077;&#1088;&#1080;\Assol_-_Moya_mama_luchshaya_na_svete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44;&#1077;&#1085;&#1100;%20&#1084;&#1072;&#1090;&#1077;&#1088;&#1080;\&#1044;&#1077;&#1085;&#1100;%20&#1084;&#1072;&#1090;&#1077;&#1088;&#1080;\kosolapy_dozhd.mp3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44;&#1077;&#1085;&#1100;%20&#1084;&#1072;&#1090;&#1077;&#1088;&#1080;\&#1044;&#1077;&#1085;&#1100;%20&#1084;&#1072;&#1090;&#1077;&#1088;&#1080;\spasibo_mamy.mp3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44;&#1077;&#1085;&#1100;%20&#1084;&#1072;&#1090;&#1077;&#1088;&#1080;\&#1044;&#1077;&#1085;&#1100;%20&#1084;&#1072;&#1090;&#1077;&#1088;&#1080;\neposedy_-_mama_mp3dot.ru.mp3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44;&#1077;&#1085;&#1100;%20&#1084;&#1072;&#1090;&#1077;&#1088;&#1080;\&#1044;&#1077;&#1085;&#1100;%20&#1084;&#1072;&#1090;&#1077;&#1088;&#1080;\maminy_glaza.mp3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ssol_-_Moya_mama_luchshaya_na_svet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084"/>
            <a:ext cx="9144000" cy="684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Assol_-_Moya_mama_luchshaya_na_svet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214282" y="6553200"/>
            <a:ext cx="304800" cy="3048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1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2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6287"/>
            <a:ext cx="6643734" cy="685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kosolapy_dozh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42844" y="6429396"/>
            <a:ext cx="304800" cy="3048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7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 tIns="0">
            <a:noAutofit/>
          </a:bodyPr>
          <a:lstStyle/>
          <a:p>
            <a:pPr algn="ctr"/>
            <a:r>
              <a:rPr lang="ru-RU" sz="4800" b="1" cap="all" dirty="0" smtClean="0">
                <a:solidFill>
                  <a:schemeClr val="accent2"/>
                </a:solidFill>
              </a:rPr>
              <a:t>Великие о матери</a:t>
            </a:r>
            <a:endParaRPr lang="ru-RU" sz="4800" b="1" cap="all" dirty="0">
              <a:solidFill>
                <a:schemeClr val="accent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4389120"/>
          </a:xfrm>
        </p:spPr>
        <p:txBody>
          <a:bodyPr>
            <a:normAutofit/>
          </a:bodyPr>
          <a:lstStyle/>
          <a:p>
            <a:pPr marL="273050" indent="-6350">
              <a:buNone/>
            </a:pPr>
            <a:endParaRPr lang="ru-RU" sz="4400" dirty="0" smtClean="0"/>
          </a:p>
          <a:p>
            <a:pPr marL="273050" indent="-6350">
              <a:buNone/>
            </a:pPr>
            <a:r>
              <a:rPr lang="ru-RU" sz="4400" dirty="0" smtClean="0"/>
              <a:t>Восславим женщину-мать, чья любовь не знает преград, чьей грудью вскормлен весь мир.</a:t>
            </a:r>
          </a:p>
          <a:p>
            <a:pPr marL="273050" indent="-6350">
              <a:buNone/>
            </a:pPr>
            <a:r>
              <a:rPr lang="ru-RU" sz="4400" dirty="0" smtClean="0"/>
              <a:t>                                   М.Горький</a:t>
            </a:r>
          </a:p>
          <a:p>
            <a:pPr marL="273050" indent="-6350">
              <a:buNone/>
            </a:pPr>
            <a:endParaRPr lang="ru-RU" sz="3200" dirty="0" smtClean="0"/>
          </a:p>
          <a:p>
            <a:pPr marL="273050" indent="-6350">
              <a:buNone/>
            </a:pPr>
            <a:endParaRPr lang="ru-RU" sz="32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Autofit/>
          </a:bodyPr>
          <a:lstStyle/>
          <a:p>
            <a:pPr marL="273050" indent="-6350">
              <a:buNone/>
            </a:pPr>
            <a:endParaRPr lang="ru-RU" sz="4800" dirty="0" smtClean="0"/>
          </a:p>
          <a:p>
            <a:pPr marL="273050" indent="-6350">
              <a:buNone/>
            </a:pPr>
            <a:endParaRPr lang="ru-RU" sz="4800" dirty="0" smtClean="0"/>
          </a:p>
          <a:p>
            <a:pPr marL="273050" indent="-6350">
              <a:buNone/>
            </a:pPr>
            <a:r>
              <a:rPr lang="ru-RU" sz="4800" dirty="0" smtClean="0"/>
              <a:t>Будущее нации - в руках матерей.</a:t>
            </a:r>
          </a:p>
          <a:p>
            <a:pPr>
              <a:buNone/>
            </a:pPr>
            <a:r>
              <a:rPr lang="ru-RU" sz="4800" dirty="0" smtClean="0"/>
              <a:t>                               О. Бальзак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5429288"/>
          </a:xfrm>
        </p:spPr>
        <p:txBody>
          <a:bodyPr>
            <a:normAutofit/>
          </a:bodyPr>
          <a:lstStyle/>
          <a:p>
            <a:pPr marL="273050" indent="-6350">
              <a:buNone/>
            </a:pPr>
            <a:r>
              <a:rPr lang="ru-RU" sz="4000" dirty="0" smtClean="0"/>
              <a:t>Настоящая женщина-мать нежна, как лепесток только что распустившегося цветка, и тверда, мужественна, несгибаема к злу и беспощадна, как справедливый меч.</a:t>
            </a:r>
          </a:p>
          <a:p>
            <a:pPr>
              <a:buNone/>
            </a:pPr>
            <a:r>
              <a:rPr lang="ru-RU" sz="4000" dirty="0" smtClean="0"/>
              <a:t>                               В.Сухомлинский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3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/>
          </a:bodyPr>
          <a:lstStyle/>
          <a:p>
            <a:pPr marL="273050" indent="-6350">
              <a:buNone/>
            </a:pPr>
            <a:r>
              <a:rPr lang="ru-RU" sz="4000" dirty="0" smtClean="0"/>
              <a:t>Воспитывать не значит только выкармливать и вынянчивать, но и дать направление сердцу и уму, — а для этого разве не нужно со стороны матери характера, науки, развития, доступности ко всем человеческим интересам? </a:t>
            </a:r>
          </a:p>
          <a:p>
            <a:pPr marL="273050" indent="-6350">
              <a:buNone/>
            </a:pPr>
            <a:r>
              <a:rPr lang="ru-RU" sz="4000" dirty="0" smtClean="0"/>
              <a:t>                                В. Г. Белинский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2844" y="142852"/>
            <a:ext cx="43894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500042"/>
            <a:ext cx="457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000" dirty="0" smtClean="0"/>
              <a:t>Любимая мама, тебя поздравляю,</a:t>
            </a:r>
            <a:br>
              <a:rPr lang="ru-RU" sz="2000" dirty="0" smtClean="0"/>
            </a:br>
            <a:r>
              <a:rPr lang="ru-RU" sz="2000" dirty="0" smtClean="0"/>
              <a:t>В День матери счастья, здоровья желаю.</a:t>
            </a:r>
            <a:br>
              <a:rPr lang="ru-RU" sz="2000" dirty="0" smtClean="0"/>
            </a:br>
            <a:r>
              <a:rPr lang="ru-RU" sz="2000" dirty="0" smtClean="0"/>
              <a:t>Ты в сердце моём, даже, если в разлуке,</a:t>
            </a:r>
            <a:br>
              <a:rPr lang="ru-RU" sz="2000" dirty="0" smtClean="0"/>
            </a:br>
            <a:r>
              <a:rPr lang="ru-RU" sz="2000" dirty="0" smtClean="0"/>
              <a:t>Я помню всегда твои нежные руки.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/>
              <a:t>Пусть каждый твой день наполняется светом,</a:t>
            </a:r>
            <a:br>
              <a:rPr lang="ru-RU" sz="2000" dirty="0" smtClean="0"/>
            </a:br>
            <a:r>
              <a:rPr lang="ru-RU" sz="2000" dirty="0" smtClean="0"/>
              <a:t>Любовью родных будь, как солнцем, согрета.</a:t>
            </a:r>
            <a:endParaRPr lang="ru-RU" sz="2000" dirty="0"/>
          </a:p>
        </p:txBody>
      </p:sp>
      <p:pic>
        <p:nvPicPr>
          <p:cNvPr id="6" name="spasibo_mam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42844" y="6429396"/>
            <a:ext cx="304800" cy="3048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2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214290"/>
            <a:ext cx="3643338" cy="2928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Мама! Есть ли на белом свете слово нежнее и приятнее? Добрые мамины руки, самое чуткое и заботливое сердце — оно всегда светится любовью, никогда не остается равнодушным.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976" y="214290"/>
            <a:ext cx="3429024" cy="2928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Оно сгусток вселенского добра, мирового света. Не важно сколько тебе лет — десять или девяносто — ты всегда будешь нуждаться в заботе и теплоте маминого взгляда.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neposedy_-_mama_mp3dot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42844" y="6553200"/>
            <a:ext cx="304800" cy="3048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3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5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maminy_glaz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6429396"/>
            <a:ext cx="304800" cy="3048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1439</TotalTime>
  <Words>178</Words>
  <Application>Microsoft Office PowerPoint</Application>
  <PresentationFormat>Экран (4:3)</PresentationFormat>
  <Paragraphs>26</Paragraphs>
  <Slides>10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Великие о матери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Московский кремль XVI-XVIIв.в.</dc:title>
  <dc:creator>User</dc:creator>
  <cp:lastModifiedBy>User</cp:lastModifiedBy>
  <cp:revision>180</cp:revision>
  <dcterms:created xsi:type="dcterms:W3CDTF">2012-01-01T14:08:56Z</dcterms:created>
  <dcterms:modified xsi:type="dcterms:W3CDTF">2013-07-29T23:20:20Z</dcterms:modified>
</cp:coreProperties>
</file>