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1"/>
  </p:notesMasterIdLst>
  <p:sldIdLst>
    <p:sldId id="351" r:id="rId2"/>
    <p:sldId id="382" r:id="rId3"/>
    <p:sldId id="383" r:id="rId4"/>
    <p:sldId id="384" r:id="rId5"/>
    <p:sldId id="385" r:id="rId6"/>
    <p:sldId id="393" r:id="rId7"/>
    <p:sldId id="396" r:id="rId8"/>
    <p:sldId id="397" r:id="rId9"/>
    <p:sldId id="39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029F-A041-4B44-909A-B7A039FF97F5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2170-8EF2-4988-837A-EB71A7D93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053F-0563-4830-9342-41DCDD61B9C4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D054-E091-4247-BDB6-F3B93E1E7052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AF7D-BB4E-4FAE-AC89-133A21208EA1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3C36D-E57E-4AB0-9375-37440E65E3EB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A72A-82F5-4AAA-9333-71A6D68086E4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CAC7-6906-49F6-96CA-4721F08016D8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2B3F-8EB3-4F77-9547-9F17FC5442F2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4930-0FE1-4964-8304-A9E94AF04937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C697-B5FA-4BBF-BC53-2D2289D8FCFF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5C0D-A8B1-4D2A-9174-26EC1CF6313F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9238-30F8-40D0-940E-B58F441D076A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2771-5899-458B-AF93-49373E427731}" type="datetime1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F7EE4-49B5-48F0-81E2-98A4DDDCB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85;&#1100;%20&#1084;&#1072;&#1090;&#1077;&#1088;&#1080;\&#1044;&#1077;&#1085;&#1100;%20&#1084;&#1072;&#1090;&#1077;&#1088;&#1080;\mamochka_milaya_mamochka_moya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14546" y="4714884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Шевелева Е.А.</a:t>
            </a:r>
          </a:p>
          <a:p>
            <a:pPr algn="r"/>
            <a:r>
              <a:rPr lang="ru-RU" dirty="0" smtClean="0"/>
              <a:t>МБОУ СОШ № 22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8643998" cy="4786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международный праздник.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Россия стала отмечать этот День с 1998 года в последнее воскресенье ноября, чтобы воздать должное материнскому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труду ради блага своих детей.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2529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Ты самый родной человек на Земле</a:t>
            </a:r>
          </a:p>
          <a:p>
            <a:pPr algn="ctr">
              <a:buNone/>
            </a:pPr>
            <a:r>
              <a:rPr lang="ru-RU" sz="3600" dirty="0" smtClean="0"/>
              <a:t>Тебе посвящаю я строки</a:t>
            </a:r>
          </a:p>
          <a:p>
            <a:pPr algn="ctr">
              <a:buNone/>
            </a:pPr>
            <a:r>
              <a:rPr lang="ru-RU" sz="3600" dirty="0" smtClean="0"/>
              <a:t>За жизнь, что давно подарила ты мне,</a:t>
            </a:r>
          </a:p>
          <a:p>
            <a:pPr algn="ctr">
              <a:buNone/>
            </a:pPr>
            <a:r>
              <a:rPr lang="ru-RU" sz="3600" dirty="0" smtClean="0"/>
              <a:t>За все в моей жизни уроки!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42948" y="1643055"/>
            <a:ext cx="58578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142852"/>
            <a:ext cx="4572000" cy="7160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Мамины руки,</a:t>
            </a:r>
          </a:p>
          <a:p>
            <a:pPr algn="ctr">
              <a:buNone/>
            </a:pPr>
            <a:r>
              <a:rPr lang="ru-RU" sz="5400" dirty="0" smtClean="0"/>
              <a:t> как бархат нежны.</a:t>
            </a:r>
          </a:p>
          <a:p>
            <a:pPr algn="ctr">
              <a:buNone/>
            </a:pPr>
            <a:r>
              <a:rPr lang="ru-RU" sz="5400" dirty="0" smtClean="0"/>
              <a:t>Многое в жизни </a:t>
            </a:r>
          </a:p>
          <a:p>
            <a:pPr algn="ctr">
              <a:buNone/>
            </a:pPr>
            <a:r>
              <a:rPr lang="ru-RU" sz="5400" dirty="0" smtClean="0"/>
              <a:t>умеют они.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4371948" cy="1143000"/>
          </a:xfrm>
        </p:spPr>
        <p:txBody>
          <a:bodyPr>
            <a:noAutofit/>
          </a:bodyPr>
          <a:lstStyle/>
          <a:p>
            <a:r>
              <a:rPr lang="ru-RU" sz="8070" b="1" cap="all" dirty="0" smtClean="0">
                <a:solidFill>
                  <a:schemeClr val="accent2"/>
                </a:solidFill>
              </a:rPr>
              <a:t/>
            </a:r>
            <a:br>
              <a:rPr lang="ru-RU" sz="8070" b="1" cap="all" dirty="0" smtClean="0">
                <a:solidFill>
                  <a:schemeClr val="accent2"/>
                </a:solidFill>
              </a:rPr>
            </a:br>
            <a:r>
              <a:rPr lang="ru-RU" sz="8070" b="1" cap="all" dirty="0" smtClean="0">
                <a:solidFill>
                  <a:schemeClr val="accent2"/>
                </a:solidFill>
              </a:rPr>
              <a:t> МАМА </a:t>
            </a:r>
            <a:br>
              <a:rPr lang="ru-RU" sz="8070" b="1" cap="all" dirty="0" smtClean="0">
                <a:solidFill>
                  <a:schemeClr val="accent2"/>
                </a:solidFill>
              </a:rPr>
            </a:br>
            <a:endParaRPr lang="ru-RU" sz="8070" b="1" cap="all" dirty="0">
              <a:solidFill>
                <a:schemeClr val="accent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0005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929190" y="135729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400" dirty="0" smtClean="0"/>
              <a:t>Мы с тобою, мама,</a:t>
            </a:r>
          </a:p>
          <a:p>
            <a:pPr algn="ctr">
              <a:buNone/>
            </a:pPr>
            <a:r>
              <a:rPr lang="ru-RU" sz="4400" dirty="0" smtClean="0"/>
              <a:t>Вместе с первых дней,</a:t>
            </a:r>
          </a:p>
          <a:p>
            <a:pPr algn="ctr">
              <a:buNone/>
            </a:pPr>
            <a:r>
              <a:rPr lang="ru-RU" sz="4400" dirty="0" smtClean="0"/>
              <a:t>И тебя, любимая, </a:t>
            </a:r>
          </a:p>
          <a:p>
            <a:pPr algn="ctr">
              <a:buNone/>
            </a:pPr>
            <a:r>
              <a:rPr lang="ru-RU" sz="4400" dirty="0" smtClean="0"/>
              <a:t>На свете нет родней!</a:t>
            </a:r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000108"/>
            <a:ext cx="392909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14810" y="142852"/>
            <a:ext cx="4572000" cy="700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Нас баюкала, кормила,</a:t>
            </a:r>
          </a:p>
          <a:p>
            <a:pPr algn="ctr">
              <a:buNone/>
            </a:pPr>
            <a:r>
              <a:rPr lang="ru-RU" sz="4400" dirty="0" smtClean="0"/>
              <a:t>У кровати пела нам.</a:t>
            </a:r>
          </a:p>
          <a:p>
            <a:pPr algn="ctr">
              <a:buNone/>
            </a:pPr>
            <a:r>
              <a:rPr lang="ru-RU" sz="4400" dirty="0" smtClean="0"/>
              <a:t>Первой нас учила</a:t>
            </a:r>
          </a:p>
          <a:p>
            <a:pPr algn="ctr">
              <a:buNone/>
            </a:pPr>
            <a:r>
              <a:rPr lang="ru-RU" sz="4400" dirty="0" smtClean="0"/>
              <a:t>Добрым, радостным словам.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20" b="1" cap="all" dirty="0" smtClean="0">
                <a:solidFill>
                  <a:schemeClr val="accent2"/>
                </a:solidFill>
              </a:rPr>
              <a:t>             </a:t>
            </a:r>
            <a:endParaRPr lang="ru-RU" sz="8020" b="1" cap="all" dirty="0">
              <a:solidFill>
                <a:schemeClr val="accent2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21484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42852"/>
            <a:ext cx="4572000" cy="695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Очень ты любила</a:t>
            </a:r>
          </a:p>
          <a:p>
            <a:pPr algn="ctr">
              <a:buNone/>
            </a:pPr>
            <a:r>
              <a:rPr lang="ru-RU" sz="4800" dirty="0" smtClean="0"/>
              <a:t>Сказки мне читать.</a:t>
            </a:r>
          </a:p>
          <a:p>
            <a:pPr algn="ctr">
              <a:buNone/>
            </a:pPr>
            <a:r>
              <a:rPr lang="ru-RU" sz="4800" dirty="0" smtClean="0"/>
              <a:t>А потом просила</a:t>
            </a:r>
          </a:p>
          <a:p>
            <a:pPr algn="ctr">
              <a:buNone/>
            </a:pPr>
            <a:r>
              <a:rPr lang="ru-RU" sz="4800" dirty="0" smtClean="0"/>
              <a:t>Их ей рассказать.</a:t>
            </a:r>
            <a:endParaRPr lang="ru-RU" sz="4800" dirty="0"/>
          </a:p>
        </p:txBody>
      </p:sp>
      <p:pic>
        <p:nvPicPr>
          <p:cNvPr id="7" name="mamochka_milaya_mamochka_mo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Каждую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секунду в мире рождается 3 человека. Это мама даёт им жизнь. Мать и дитя – это две неразрывные нити и в беде, и в радости. Любовь к малышу так же естественна, как  цветение сирени весной, как первый дождь. Как солнце посылает тепло на Землю, так и любовь матери согревает ребёнка всю жизнь.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Мама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! Тебе желаем мы, родная,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Здоровья, тёплых дней, добра!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 знай, ты нам нужна такая,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Как солнца луч, как воздух, как вода!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7EE4-49B5-48F0-81E2-98A4DDDCB06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76250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209</Words>
  <Application>Microsoft Office PowerPoint</Application>
  <PresentationFormat>Экран (4:3)</PresentationFormat>
  <Paragraphs>45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Это международный праздник. Россия стала отмечать этот День с 1998 года в последнее воскресенье ноября, чтобы воздать должное материнскому труду ради блага своих детей. </vt:lpstr>
      <vt:lpstr>Слайд 3</vt:lpstr>
      <vt:lpstr>Слайд 4</vt:lpstr>
      <vt:lpstr>  МАМА  </vt:lpstr>
      <vt:lpstr>Слайд 6</vt:lpstr>
      <vt:lpstr>             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кремль XVI-XVIIв.в.</dc:title>
  <dc:creator>User</dc:creator>
  <cp:lastModifiedBy>User</cp:lastModifiedBy>
  <cp:revision>180</cp:revision>
  <dcterms:created xsi:type="dcterms:W3CDTF">2012-01-01T14:08:56Z</dcterms:created>
  <dcterms:modified xsi:type="dcterms:W3CDTF">2013-07-29T23:20:05Z</dcterms:modified>
</cp:coreProperties>
</file>