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0" r:id="rId3"/>
    <p:sldId id="257" r:id="rId4"/>
    <p:sldId id="262" r:id="rId5"/>
    <p:sldId id="261" r:id="rId6"/>
    <p:sldId id="259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5C5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618A-669F-4581-9A02-781CF01834E0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D80C7-5229-4FA1-B4D4-5FA19B81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008112"/>
          </a:xfrm>
        </p:spPr>
        <p:txBody>
          <a:bodyPr/>
          <a:lstStyle/>
          <a:p>
            <a:r>
              <a:rPr lang="ru-RU" dirty="0" smtClean="0"/>
              <a:t>Концепция учителя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51216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Традиция как форма сохранения народа в мире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Прошлое Настоящее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.. </a:t>
            </a:r>
            <a:r>
              <a:rPr lang="ru-RU" b="1" dirty="0" smtClean="0">
                <a:solidFill>
                  <a:srgbClr val="FFFF00"/>
                </a:solidFill>
              </a:rPr>
              <a:t>Будущее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t2.gstatic.com/images?q=tbn:ANd9GcQ5OMn5xF7sT8_SmNnRmcHq8-LRqA7_yznpv39QdALZrVnAsr7Dn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23145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27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Человек становится Человеком благодаря любви.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6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Куликова Виктория </a:t>
            </a:r>
            <a:r>
              <a:rPr lang="ru-RU" dirty="0" smtClean="0"/>
              <a:t>Викторовна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3613666"/>
            <a:ext cx="1224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4249427" cy="4708525"/>
          </a:xfrm>
          <a:prstGeom prst="rect">
            <a:avLst/>
          </a:prstGeom>
        </p:spPr>
      </p:pic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29091973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70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72819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Ценностно- </a:t>
            </a:r>
            <a:r>
              <a:rPr lang="ru-RU" dirty="0" err="1" smtClean="0">
                <a:solidFill>
                  <a:srgbClr val="0000FF"/>
                </a:solidFill>
              </a:rPr>
              <a:t>прояснительные</a:t>
            </a:r>
            <a:r>
              <a:rPr lang="ru-RU" dirty="0" smtClean="0">
                <a:solidFill>
                  <a:srgbClr val="0000FF"/>
                </a:solidFill>
              </a:rPr>
              <a:t>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8075240" cy="3600440"/>
          </a:xfrm>
          <a:solidFill>
            <a:schemeClr val="tx1"/>
          </a:solidFill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 Концепция </a:t>
            </a:r>
            <a:r>
              <a:rPr lang="ru-RU" sz="3200" b="1" dirty="0">
                <a:solidFill>
                  <a:srgbClr val="FF0000"/>
                </a:solidFill>
              </a:rPr>
              <a:t>учителя </a:t>
            </a:r>
            <a:r>
              <a:rPr lang="ru-RU" sz="3200" b="1" dirty="0" smtClean="0">
                <a:solidFill>
                  <a:srgbClr val="FF0000"/>
                </a:solidFill>
              </a:rPr>
              <a:t>-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70C0"/>
                </a:solidFill>
              </a:rPr>
              <a:t>Базовый документ, </a:t>
            </a:r>
            <a:r>
              <a:rPr lang="ru-RU" dirty="0" smtClean="0">
                <a:solidFill>
                  <a:schemeClr val="bg1"/>
                </a:solidFill>
              </a:rPr>
              <a:t>основное назначение которого, в  определении конкретных ценностных ориентиров педагогической деятельности в целом: для создания  планов, программы обучения и воспитания, и соответствующих этой программе учебно-методических материалов и пособий.</a:t>
            </a: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25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 Цель</a:t>
            </a:r>
            <a:r>
              <a:rPr lang="ru-RU" dirty="0">
                <a:solidFill>
                  <a:schemeClr val="bg1"/>
                </a:solidFill>
              </a:rPr>
              <a:t>: духовное здоровье нации. </a:t>
            </a: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Полюбить родное «слово», учить видеть и увидеть нравственные ценности, которые являются основой личностного становления.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Познавать духовное наследие веков, которое и доныне продолжает питать и поддерживать </a:t>
            </a:r>
            <a:r>
              <a:rPr lang="ru-RU" dirty="0" smtClean="0">
                <a:solidFill>
                  <a:schemeClr val="bg1"/>
                </a:solidFill>
              </a:rPr>
              <a:t>народ.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Развивать личную нравственную </a:t>
            </a:r>
            <a:r>
              <a:rPr lang="ru-RU" dirty="0" smtClean="0">
                <a:solidFill>
                  <a:schemeClr val="bg1"/>
                </a:solidFill>
              </a:rPr>
              <a:t>устойчивость.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6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История, история, история…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Первым гнёздышком православной педагогики была дворцовая школа князя Владимира в Киеве- начало </a:t>
            </a:r>
            <a:r>
              <a:rPr lang="en-US" dirty="0" smtClean="0"/>
              <a:t>XI </a:t>
            </a:r>
            <a:r>
              <a:rPr lang="ru-RU" dirty="0" smtClean="0"/>
              <a:t>века и школа Ярослава Мудрого в Новгороде -1030 г.</a:t>
            </a:r>
          </a:p>
          <a:p>
            <a:endParaRPr lang="ru-RU" dirty="0"/>
          </a:p>
          <a:p>
            <a:r>
              <a:rPr lang="ru-RU" dirty="0" smtClean="0"/>
              <a:t>Из духовного наследия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« Поднять  достоинство русского народа. У России есть будущее. Будущее Великое » .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Митрополит  Питирим.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45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Образование и просвещение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Образование – это созидание  достойной и обеспеченной жизни.</a:t>
            </a:r>
          </a:p>
          <a:p>
            <a:r>
              <a:rPr lang="ru-RU" dirty="0" smtClean="0"/>
              <a:t>Слово « просвещение» есть только в русском языке. Просвещение означает совершенствование души, способность видеть истинную цель жизни и делать добро. </a:t>
            </a:r>
          </a:p>
          <a:p>
            <a:r>
              <a:rPr lang="ru-RU" dirty="0"/>
              <a:t> </a:t>
            </a:r>
            <a:r>
              <a:rPr lang="ru-RU" dirty="0" smtClean="0"/>
              <a:t> Задача духовного просвещения – воспитание чувства патриотизма. Чувство любви к Родине священно.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8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Идеалы - идеология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основе концепции определена идеология патриотизма, основанная на защите русской государственности и народа, выраженной  в  независимости, ценностях и вере.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337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Практические положения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EDE5C5"/>
                </a:solidFill>
              </a:rPr>
              <a:t>В воспитании на традициях нужно использовать все возможные средства:</a:t>
            </a:r>
          </a:p>
          <a:p>
            <a:r>
              <a:rPr lang="ru-RU" dirty="0" smtClean="0"/>
              <a:t>1. Привлекать государство, его законодательные и исполнительные органы, государственные учреждения.  Только совместная работа с государственными органами может придать  этой воспитательной деятельности системность и массовость.</a:t>
            </a:r>
          </a:p>
          <a:p>
            <a:r>
              <a:rPr lang="ru-RU" dirty="0" smtClean="0"/>
              <a:t>2.  Литературу, искусство, кино, телевидение, музыку…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2132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Нормативное сопровождение  образовательной системы учителя  и средства универсализации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/>
          <a:lstStyle/>
          <a:p>
            <a:r>
              <a:rPr lang="ru-RU" dirty="0" smtClean="0"/>
              <a:t>Педагогический банк</a:t>
            </a:r>
          </a:p>
          <a:p>
            <a:r>
              <a:rPr lang="ru-RU" dirty="0" smtClean="0"/>
              <a:t>Методический банк</a:t>
            </a:r>
          </a:p>
          <a:p>
            <a:r>
              <a:rPr lang="ru-RU" dirty="0" smtClean="0"/>
              <a:t>Банк оснащения образовательного процесса</a:t>
            </a:r>
          </a:p>
          <a:p>
            <a:r>
              <a:rPr lang="ru-RU" dirty="0" smtClean="0"/>
              <a:t>Программный банк</a:t>
            </a:r>
          </a:p>
          <a:p>
            <a:r>
              <a:rPr lang="ru-RU" dirty="0" smtClean="0"/>
              <a:t>Банк данных, информационный</a:t>
            </a:r>
          </a:p>
          <a:p>
            <a:r>
              <a:rPr lang="ru-RU" dirty="0" smtClean="0"/>
              <a:t>Банк безопасности</a:t>
            </a:r>
          </a:p>
          <a:p>
            <a:r>
              <a:rPr lang="ru-RU" dirty="0" smtClean="0"/>
              <a:t>Банк вариативности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5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335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Концепция учителя</vt:lpstr>
      <vt:lpstr> Куликова Виктория Викторовна </vt:lpstr>
      <vt:lpstr>Ценностно- прояснительные положения</vt:lpstr>
      <vt:lpstr>2. Цели и задачи</vt:lpstr>
      <vt:lpstr>3. История, история, история…</vt:lpstr>
      <vt:lpstr>4. Образование и просвещение</vt:lpstr>
      <vt:lpstr>5. Идеалы - идеология</vt:lpstr>
      <vt:lpstr>Практические положения </vt:lpstr>
      <vt:lpstr>Нормативное сопровождение  образовательной системы учителя  и средства универсализации</vt:lpstr>
      <vt:lpstr>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Концепция учителя</dc:title>
  <dc:creator>Compaq</dc:creator>
  <cp:lastModifiedBy>Compaq</cp:lastModifiedBy>
  <cp:revision>22</cp:revision>
  <dcterms:created xsi:type="dcterms:W3CDTF">2013-02-22T06:11:20Z</dcterms:created>
  <dcterms:modified xsi:type="dcterms:W3CDTF">2013-07-18T09:09:17Z</dcterms:modified>
</cp:coreProperties>
</file>