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81" r:id="rId2"/>
    <p:sldId id="282" r:id="rId3"/>
    <p:sldId id="283" r:id="rId4"/>
    <p:sldId id="290" r:id="rId5"/>
    <p:sldId id="291" r:id="rId6"/>
    <p:sldId id="285" r:id="rId7"/>
    <p:sldId id="278" r:id="rId8"/>
    <p:sldId id="284" r:id="rId9"/>
    <p:sldId id="288" r:id="rId10"/>
    <p:sldId id="289" r:id="rId11"/>
    <p:sldId id="286" r:id="rId12"/>
    <p:sldId id="292" r:id="rId13"/>
    <p:sldId id="293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FFFF"/>
    <a:srgbClr val="FFFF00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43" autoAdjust="0"/>
    <p:restoredTop sz="90300" autoAdjust="0"/>
  </p:normalViewPr>
  <p:slideViewPr>
    <p:cSldViewPr>
      <p:cViewPr varScale="1">
        <p:scale>
          <a:sx n="99" d="100"/>
          <a:sy n="99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DD16EB1-34B8-43E2-8A75-2A3CCFCCE91B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6BB6584-7510-4F16-B635-E6121D4A47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6BB6584-7510-4F16-B635-E6121D4A47C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9E6CB-C7AA-46D6-8522-F863B992794D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9F96-5688-467B-BABD-142C894855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3DE48-BD9C-4307-B971-8CB1052A1517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D88BF-95BD-476D-94F3-2410448E6A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8A1DA-FEDD-4AB8-A447-A84AFDFF593A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7BC5D-BFE5-4AA7-8AE6-1E1764655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5003-747E-4365-B188-6FD86F2A167B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2BB9F-8E62-4B0E-9CD2-DE2F9FFEA5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6BD35-E59C-4696-BF71-0EE2FA060EFF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B7638-C1FC-4C87-B015-6F49E1E8DF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6F45-FDF2-4832-BC35-67254DF8411A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ECA4-3592-47B2-A5CC-D60E7E8D85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442B-0172-4D59-9693-82AFAF3F53BE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AAE56D-0041-4E35-851E-CBB5E8927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52031-0AAA-4983-8CAF-849CC7DD6001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154CA-3FB0-4884-A717-DCF364DF48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78678-8C71-4F17-A587-68FA8FA858A7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894B0C-72C3-4F92-8678-17CA0F322D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10F9C-3EF3-4CB4-9C10-6AC1BEE6B47D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2F1B0-8937-434B-90C4-99DD601135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77794-A18D-4A28-89DC-19DCAA1E4C3E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88703-57D7-4651-AE74-4C15BC7421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7FEF5DE-A873-421A-9ABA-C3E8E2794655}" type="datetimeFigureOut">
              <a:rPr lang="ru-RU"/>
              <a:pPr>
                <a:defRPr/>
              </a:pPr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8AF376-67B2-40AB-8007-7D3C366756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0.png"/><Relationship Id="rId2" Type="http://schemas.openxmlformats.org/officeDocument/2006/relationships/audio" Target="file:///I:\&#1080;&#1089;&#1090;&#1086;&#1082;&#1080;%203\&#1040;.%20&#1050;&#1072;&#1083;&#1103;&#1075;&#1080;&#1085;%20-%20&#1055;&#1077;&#1089;&#1085;&#1103;%20&#1050;&#1086;&#1090;&#1072;%20&#1051;&#1077;&#1086;&#1087;&#1086;&#1083;&#1100;&#1076;&#1072;.%20&#1045;&#1089;&#1083;&#1080;%20&#1076;&#1086;&#1073;&#1088;&#1099;&#1081;%20&#1090;&#1099;,%20&#1090;&#1086;%20&#1074;&#1089;&#1077;&#1075;&#1076;&#1072;%20&#1083;&#1077;&#1075;&#1082;&#1086;,%20&#1072;%20&#1082;&#1086;&#1075;&#1076;&#1072;%20&#1085;&#1072;&#1086;&#1073;&#1086;&#1088;&#1086;&#1090;%20&#1090;&#1088;&#1091;&#1076;&#1085;&#1086;.%20%20(audiopoisk.com).mp3" TargetMode="External"/><Relationship Id="rId1" Type="http://schemas.openxmlformats.org/officeDocument/2006/relationships/video" Target="file:///C:\Documents%20and%20Settings\User\&#1056;&#1072;&#1073;&#1086;&#1095;&#1080;&#1081;%20&#1089;&#1090;&#1086;&#1083;\esli-dobrij-ti.wmv" TargetMode="External"/><Relationship Id="rId6" Type="http://schemas.openxmlformats.org/officeDocument/2006/relationships/image" Target="../media/image9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1219200" y="609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 b="1">
                <a:solidFill>
                  <a:srgbClr val="FF0000"/>
                </a:solidFill>
              </a:rPr>
              <a:t>ЦЕЛЬ ПРОГРАММЫ</a:t>
            </a:r>
          </a:p>
        </p:txBody>
      </p:sp>
      <p:pic>
        <p:nvPicPr>
          <p:cNvPr id="5123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3175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410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667426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Содержимое 3" descr="солнце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65"/>
            <a:ext cx="3930922" cy="23954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071670" y="2643182"/>
            <a:ext cx="6072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ДОБРОТА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Tm="1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4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esli-dobrij-ti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14546" y="1428736"/>
            <a:ext cx="6762798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А. Калягин - Песня Кота Леопольда. Если добрый ты, то всегда легко, а когда наоборот трудно.  (audiopoisk.com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911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3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785918" y="2071678"/>
            <a:ext cx="635798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Прочитать в кругу семьи статью «Добрые дела» на стр. 88-89, желающие могут нарисовать образ-символ Добра.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3" y="3357562"/>
            <a:ext cx="785818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работу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 descr="http://briefly.ru/img/authors/prishvi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000240"/>
            <a:ext cx="3357586" cy="4132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357686" y="1928802"/>
            <a:ext cx="442915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eaLnBrk="1" hangingPunct="1">
              <a:buFont typeface="Arial" charset="0"/>
              <a:buNone/>
            </a:pPr>
            <a:r>
              <a:rPr lang="ru-RU" sz="3200" b="1" i="1" dirty="0" smtClean="0"/>
              <a:t>“ Всё хорошее в природе - от солнца; а все лучшее в жизни - от человека”.</a:t>
            </a:r>
            <a:endParaRPr lang="ru-RU" sz="3200" b="1" dirty="0" smtClean="0"/>
          </a:p>
          <a:p>
            <a:pPr algn="r" eaLnBrk="1" hangingPunct="1">
              <a:buFont typeface="Arial" charset="0"/>
              <a:buNone/>
            </a:pPr>
            <a:r>
              <a:rPr lang="ru-RU" sz="3200" dirty="0" smtClean="0"/>
              <a:t>                                                 </a:t>
            </a:r>
            <a:r>
              <a:rPr lang="ru-RU" sz="3200" i="1" dirty="0" smtClean="0"/>
              <a:t>М. Пришвин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http://www.emc.komi.com/02/18/img/02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14348" y="1857364"/>
            <a:ext cx="2928934" cy="45948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143372" y="1428736"/>
            <a:ext cx="450059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i="1" dirty="0" smtClean="0"/>
              <a:t>Доброта для души то же, что здоровье для тела: она незаметна, когда владеешь ею, и она дает успех во всяком деле. </a:t>
            </a:r>
          </a:p>
          <a:p>
            <a:pPr algn="r"/>
            <a:r>
              <a:rPr lang="ru-RU" sz="3600" i="1" dirty="0" smtClean="0"/>
              <a:t>Л.Н. Толстой</a:t>
            </a:r>
            <a:endParaRPr lang="ru-RU" sz="3600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-214346" y="3175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000496" y="2500306"/>
            <a:ext cx="464347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Доброта – это то, что может услышать глухой и увидеть слепой.    Марк Твен</a:t>
            </a:r>
            <a:endParaRPr lang="ru-RU" sz="3600" dirty="0"/>
          </a:p>
        </p:txBody>
      </p:sp>
      <p:pic>
        <p:nvPicPr>
          <p:cNvPr id="47106" name="Picture 2" descr="http://www.posterlux.ru/new/1/big/overacre_gary/overacre_gary/posterlux-overacre_gary-bs_ill_gary_overacre_03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857364"/>
            <a:ext cx="3500462" cy="44392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3643306" y="2285992"/>
            <a:ext cx="521497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/>
              <a:t>Попытайтесь быть хотя бы немного добрее – и вы увидите, что окажитесь не в состоянии совершить дурной поступок. </a:t>
            </a:r>
            <a:r>
              <a:rPr lang="ru-RU" sz="3600" i="1" dirty="0" smtClean="0"/>
              <a:t>Конфуций</a:t>
            </a:r>
            <a:endParaRPr lang="ru-RU" sz="3600" dirty="0"/>
          </a:p>
        </p:txBody>
      </p:sp>
      <p:pic>
        <p:nvPicPr>
          <p:cNvPr id="46082" name="Picture 2" descr="http://qhhq.ru/images/2011-05-27/vyskazyvaniya-citaty-i-aforizmy-esxila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928802"/>
            <a:ext cx="3286148" cy="45197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женя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2714612" y="500042"/>
            <a:ext cx="6096043" cy="45720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71538" y="5500702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В. Катаев «Цветик – семицветик»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428596" y="1928802"/>
            <a:ext cx="842968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i="1" dirty="0" smtClean="0"/>
              <a:t>Зло без добра не сделает ни шага,</a:t>
            </a:r>
            <a:br>
              <a:rPr lang="ru-RU" sz="3600" i="1" dirty="0" smtClean="0"/>
            </a:br>
            <a:r>
              <a:rPr lang="ru-RU" sz="3600" i="1" dirty="0" smtClean="0"/>
              <a:t>Хотя бы потому,</a:t>
            </a:r>
            <a:br>
              <a:rPr lang="ru-RU" sz="3600" i="1" dirty="0" smtClean="0"/>
            </a:br>
            <a:r>
              <a:rPr lang="ru-RU" sz="3600" i="1" dirty="0" smtClean="0"/>
              <a:t>Что вечно выдавать себя за благо</a:t>
            </a:r>
            <a:br>
              <a:rPr lang="ru-RU" sz="3600" i="1" dirty="0" smtClean="0"/>
            </a:br>
            <a:r>
              <a:rPr lang="ru-RU" sz="3600" i="1" dirty="0" smtClean="0"/>
              <a:t>Приходится ему.</a:t>
            </a:r>
            <a:br>
              <a:rPr lang="ru-RU" sz="3600" i="1" dirty="0" smtClean="0"/>
            </a:br>
            <a:r>
              <a:rPr lang="ru-RU" sz="3600" i="1" dirty="0" smtClean="0"/>
              <a:t>Добру, пожалуй, больше повезло:</a:t>
            </a:r>
            <a:br>
              <a:rPr lang="ru-RU" sz="3600" i="1" dirty="0" smtClean="0"/>
            </a:br>
            <a:r>
              <a:rPr lang="ru-RU" sz="3600" i="1" dirty="0" smtClean="0"/>
              <a:t>Не нужно выдавать себя за зло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785786" y="2500306"/>
            <a:ext cx="814393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Текст №1.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Саша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проявляет доброту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истинную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Миша - ложную.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Текст №2.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Дедушка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проявляет доброту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истинную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а бабушка ложную.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714356"/>
            <a:ext cx="64294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Доброта истинная и доброта ложная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9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R4469i"/>
          <p:cNvPicPr>
            <a:picLocks noChangeAspect="1" noChangeArrowheads="1"/>
          </p:cNvPicPr>
          <p:nvPr/>
        </p:nvPicPr>
        <p:blipFill>
          <a:blip r:embed="rId2">
            <a:lum bright="36000" contrast="-42000"/>
          </a:blip>
          <a:srcRect/>
          <a:stretch>
            <a:fillRect/>
          </a:stretch>
        </p:blipFill>
        <p:spPr bwMode="auto">
          <a:xfrm>
            <a:off x="0" y="1588"/>
            <a:ext cx="9144000" cy="6854825"/>
          </a:xfrm>
          <a:prstGeom prst="rect">
            <a:avLst/>
          </a:prstGeom>
          <a:noFill/>
          <a:ln w="38100" cmpd="dbl">
            <a:solidFill>
              <a:srgbClr val="000000"/>
            </a:solidFill>
            <a:miter lim="800000"/>
            <a:headEnd/>
            <a:tailEnd/>
          </a:ln>
          <a:effectLst>
            <a:outerShdw dist="35921" dir="2700000" algn="ctr" rotWithShape="0">
              <a:srgbClr val="A0BFF8"/>
            </a:outerShdw>
          </a:effectLst>
        </p:spPr>
      </p:pic>
      <p:pic>
        <p:nvPicPr>
          <p:cNvPr id="3" name="Picture 7" descr="колоклд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932574">
            <a:off x="265113" y="554038"/>
            <a:ext cx="2017712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57224" y="2071678"/>
            <a:ext cx="771530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ru-RU" sz="3600" b="1" i="1" dirty="0" smtClean="0">
                <a:solidFill>
                  <a:schemeClr val="accent1">
                    <a:lumMod val="75000"/>
                  </a:schemeClr>
                </a:solidFill>
              </a:rPr>
              <a:t>«Доброта – солнечный свет, под которым распускается цветок добродетели». 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437</TotalTime>
  <Words>175</Words>
  <Application>Microsoft Office PowerPoint</Application>
  <PresentationFormat>Экран (4:3)</PresentationFormat>
  <Paragraphs>18</Paragraphs>
  <Slides>13</Slides>
  <Notes>1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люда</cp:lastModifiedBy>
  <cp:revision>55</cp:revision>
  <dcterms:modified xsi:type="dcterms:W3CDTF">2013-03-20T16:59:00Z</dcterms:modified>
</cp:coreProperties>
</file>