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905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4660"/>
  </p:normalViewPr>
  <p:slideViewPr>
    <p:cSldViewPr>
      <p:cViewPr varScale="1">
        <p:scale>
          <a:sx n="103" d="100"/>
          <a:sy n="103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A4CC6-58EA-4EF8-A714-56E0C0BC384F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2EA09-9B05-4367-8884-D1BD19D5D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2EA09-9B05-4367-8884-D1BD19D5DAC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screen">
            <a:grayscl/>
            <a:lum bright="20000"/>
          </a:blip>
          <a:srcRect/>
          <a:stretch>
            <a:fillRect/>
          </a:stretch>
        </p:blipFill>
        <p:spPr bwMode="auto">
          <a:xfrm rot="5400000">
            <a:off x="1143001" y="-1143001"/>
            <a:ext cx="6858000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642918"/>
            <a:ext cx="3645607" cy="4992889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857620" y="1142984"/>
            <a:ext cx="52863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5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no Pro Smbd Display" pitchFamily="18" charset="0"/>
              </a:rPr>
              <a:t>Образ защитника Отечества глазами художника Павла Дмитриевича </a:t>
            </a:r>
            <a:r>
              <a:rPr lang="ru-RU" sz="54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no Pro Smbd Display" pitchFamily="18" charset="0"/>
              </a:rPr>
              <a:t>Корина</a:t>
            </a:r>
            <a:r>
              <a:rPr lang="ru-RU" sz="5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no Pro Smbd Display" pitchFamily="18" charset="0"/>
              </a:rPr>
              <a:t>.</a:t>
            </a:r>
            <a:endParaRPr lang="ru-RU" sz="54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Arno Pro Smbd Displa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>
            <a:grayscl/>
            <a:lum bright="20000"/>
          </a:blip>
          <a:srcRect b="11666"/>
          <a:stretch>
            <a:fillRect/>
          </a:stretch>
        </p:blipFill>
        <p:spPr bwMode="auto">
          <a:xfrm rot="5400000">
            <a:off x="1142999" y="-1143001"/>
            <a:ext cx="6858000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911" y="1214422"/>
            <a:ext cx="7715303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Display" pitchFamily="18" charset="0"/>
              </a:rPr>
              <a:t>Что объединяет две эпохи в истории русского народа и как это нашло отражение в творчестве </a:t>
            </a:r>
            <a:r>
              <a:rPr lang="ru-RU" sz="54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Display" pitchFamily="18" charset="0"/>
              </a:rPr>
              <a:t>П.Д.Корина</a:t>
            </a:r>
            <a:r>
              <a:rPr lang="ru-RU" sz="5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Display" pitchFamily="18" charset="0"/>
              </a:rPr>
              <a:t>?</a:t>
            </a:r>
            <a:endParaRPr lang="ru-RU" sz="54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no Pro Displa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screen">
            <a:grayscl/>
            <a:lum bright="20000"/>
          </a:blip>
          <a:srcRect b="11666"/>
          <a:stretch>
            <a:fillRect/>
          </a:stretch>
        </p:blipFill>
        <p:spPr bwMode="auto">
          <a:xfrm rot="5400000">
            <a:off x="1142999" y="-1143001"/>
            <a:ext cx="6858000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43635" y="4357694"/>
            <a:ext cx="2357455" cy="235745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29256" y="285728"/>
            <a:ext cx="2731078" cy="197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844" y="285728"/>
            <a:ext cx="4351765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1000101" y="2071679"/>
            <a:ext cx="8143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no Pro Display" pitchFamily="18" charset="0"/>
              </a:rPr>
              <a:t>Павел Дмитриевич </a:t>
            </a:r>
            <a:r>
              <a:rPr lang="ru-RU" sz="54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no Pro Display" pitchFamily="18" charset="0"/>
              </a:rPr>
              <a:t>Корин</a:t>
            </a:r>
            <a:r>
              <a:rPr lang="ru-RU" sz="5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no Pro Display" pitchFamily="18" charset="0"/>
              </a:rPr>
              <a:t> родился в 1892 году в</a:t>
            </a:r>
          </a:p>
          <a:p>
            <a:pPr algn="ctr"/>
            <a:r>
              <a:rPr lang="ru-RU" sz="5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no Pro Display" pitchFamily="18" charset="0"/>
              </a:rPr>
              <a:t> с. Палех Владимирской области</a:t>
            </a:r>
            <a:endParaRPr lang="ru-RU" sz="54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Arno Pro Displa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>
            <a:grayscl/>
            <a:lum bright="20000"/>
          </a:blip>
          <a:srcRect b="11666"/>
          <a:stretch>
            <a:fillRect/>
          </a:stretch>
        </p:blipFill>
        <p:spPr bwMode="auto">
          <a:xfrm rot="5400000">
            <a:off x="1142999" y="-1143001"/>
            <a:ext cx="6858000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42844" y="785794"/>
            <a:ext cx="885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no Pro Display" pitchFamily="18" charset="0"/>
              </a:rPr>
              <a:t>Михаил Васильевич Нестеров </a:t>
            </a:r>
            <a:endParaRPr lang="ru-RU" sz="54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Arno Pro Display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5984" y="1714488"/>
            <a:ext cx="4644540" cy="4609970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screen">
            <a:grayscl/>
            <a:lum bright="20000"/>
          </a:blip>
          <a:srcRect b="11666"/>
          <a:stretch>
            <a:fillRect/>
          </a:stretch>
        </p:blipFill>
        <p:spPr bwMode="auto">
          <a:xfrm rot="5400000">
            <a:off x="1142999" y="-1143001"/>
            <a:ext cx="6858000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lum bright="20000"/>
          </a:blip>
          <a:srcRect/>
          <a:stretch>
            <a:fillRect/>
          </a:stretch>
        </p:blipFill>
        <p:spPr bwMode="auto">
          <a:xfrm>
            <a:off x="500034" y="857232"/>
            <a:ext cx="7900713" cy="538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571472" y="1357299"/>
            <a:ext cx="80010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no Pro Display" pitchFamily="18" charset="0"/>
              </a:rPr>
              <a:t>Зима 1242г - битва на Чудском озере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no Pro Display" pitchFamily="18" charset="0"/>
              </a:rPr>
              <a:t> -</a:t>
            </a:r>
            <a:r>
              <a:rPr lang="ru-RU" sz="5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no Pro Display" pitchFamily="18" charset="0"/>
              </a:rPr>
              <a:t>Ледовое побоище.</a:t>
            </a:r>
            <a:endParaRPr lang="ru-RU" sz="54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Arno Pro Displa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screen">
            <a:grayscl/>
            <a:lum bright="20000"/>
          </a:blip>
          <a:srcRect b="11666"/>
          <a:stretch>
            <a:fillRect/>
          </a:stretch>
        </p:blipFill>
        <p:spPr bwMode="auto">
          <a:xfrm rot="5400000">
            <a:off x="1142999" y="-1143001"/>
            <a:ext cx="6858000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71802" y="357166"/>
            <a:ext cx="3107911" cy="6154271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screen">
            <a:grayscl/>
            <a:lum bright="20000"/>
          </a:blip>
          <a:srcRect b="11666"/>
          <a:stretch>
            <a:fillRect/>
          </a:stretch>
        </p:blipFill>
        <p:spPr bwMode="auto">
          <a:xfrm rot="5400000">
            <a:off x="1142999" y="-1143001"/>
            <a:ext cx="6858000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6240" y="428604"/>
            <a:ext cx="3193100" cy="457792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868" y="1928802"/>
            <a:ext cx="2428892" cy="440953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57950" y="3214686"/>
            <a:ext cx="2414808" cy="285752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86445" y="571480"/>
            <a:ext cx="3289363" cy="22922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393274" y="285728"/>
            <a:ext cx="23574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no Pro Display" pitchFamily="18" charset="0"/>
              </a:rPr>
              <a:t>зима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no Pro Display" pitchFamily="18" charset="0"/>
              </a:rPr>
              <a:t> 1942</a:t>
            </a:r>
            <a:endParaRPr lang="ru-RU" sz="54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Arno Pro Displa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>
            <a:grayscl/>
            <a:lum bright="20000"/>
          </a:blip>
          <a:srcRect b="11666"/>
          <a:stretch>
            <a:fillRect/>
          </a:stretch>
        </p:blipFill>
        <p:spPr bwMode="auto">
          <a:xfrm rot="5400000">
            <a:off x="1142999" y="-1143001"/>
            <a:ext cx="6858000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1473" y="357166"/>
            <a:ext cx="77867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no Pro Display" pitchFamily="18" charset="0"/>
              </a:rPr>
              <a:t>Что объединяет две эпохи в истории русского народа и как это нашло отражение в творчестве </a:t>
            </a:r>
            <a:r>
              <a:rPr lang="ru-RU" sz="54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no Pro Display" pitchFamily="18" charset="0"/>
              </a:rPr>
              <a:t>П.Д.Корина</a:t>
            </a:r>
            <a:r>
              <a:rPr lang="ru-RU" sz="5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no Pro Display" pitchFamily="18" charset="0"/>
              </a:rPr>
              <a:t>? </a:t>
            </a:r>
            <a:endParaRPr lang="ru-RU" sz="5400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5" y="428625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14282" y="4000505"/>
          <a:ext cx="8643999" cy="2428891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321548"/>
                <a:gridCol w="4322451"/>
              </a:tblGrid>
              <a:tr h="2428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i="0" u="none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0000"/>
                          </a:solidFill>
                          <a:latin typeface="Arno Pro Smbd Display" pitchFamily="18" charset="0"/>
                        </a:rPr>
                        <a:t>зима 1242г. </a:t>
                      </a:r>
                      <a:r>
                        <a:rPr lang="ru-RU" sz="4400" b="1" i="0" u="none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0000"/>
                          </a:solidFill>
                          <a:latin typeface="Arno Pro Smbd Display" pitchFamily="18" charset="0"/>
                        </a:rPr>
                        <a:t>–</a:t>
                      </a:r>
                      <a:endParaRPr lang="en-US" sz="4400" b="1" i="0" u="none" dirty="0" smtClean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0000"/>
                        </a:solidFill>
                        <a:latin typeface="Arno Pro Smbd Display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i="0" u="none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0000"/>
                          </a:solidFill>
                          <a:latin typeface="Arno Pro Smbd Display" pitchFamily="18" charset="0"/>
                        </a:rPr>
                        <a:t> </a:t>
                      </a:r>
                      <a:r>
                        <a:rPr lang="ru-RU" sz="4400" b="1" i="0" u="none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0000"/>
                          </a:solidFill>
                          <a:latin typeface="Arno Pro Smbd Display" pitchFamily="18" charset="0"/>
                        </a:rPr>
                        <a:t>битва на Чудском озере</a:t>
                      </a:r>
                      <a:endParaRPr lang="ru-RU" sz="4400" b="1" i="0" u="none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0000"/>
                        </a:solidFill>
                        <a:latin typeface="Arno Pro Smbd Display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u="none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0000"/>
                          </a:solidFill>
                          <a:latin typeface="Arno Pro Smbd Display" pitchFamily="18" charset="0"/>
                        </a:rPr>
                        <a:t>зима 1942г. - написание картины</a:t>
                      </a:r>
                      <a:endParaRPr lang="ru-RU" sz="4400" b="1" u="none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0000"/>
                        </a:solidFill>
                        <a:latin typeface="Arno Pro Smbd Display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89</Words>
  <Application>Microsoft Office PowerPoint</Application>
  <PresentationFormat>Экран (4:3)</PresentationFormat>
  <Paragraphs>13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Елена</cp:lastModifiedBy>
  <cp:revision>49</cp:revision>
  <dcterms:modified xsi:type="dcterms:W3CDTF">2012-04-28T13:13:49Z</dcterms:modified>
</cp:coreProperties>
</file>