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0" r:id="rId2"/>
    <p:sldId id="263" r:id="rId3"/>
    <p:sldId id="257" r:id="rId4"/>
    <p:sldId id="265" r:id="rId5"/>
    <p:sldId id="258" r:id="rId6"/>
    <p:sldId id="264" r:id="rId7"/>
    <p:sldId id="262" r:id="rId8"/>
    <p:sldId id="266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4A97D6"/>
    <a:srgbClr val="E944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090C7-6573-4DD3-B532-332C0D92888D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AFFB7CEF-BF40-4649-874D-6A2120E99A24}">
      <dgm:prSet phldrT="[Текст]" custT="1"/>
      <dgm:spPr/>
      <dgm:t>
        <a:bodyPr/>
        <a:lstStyle/>
        <a:p>
          <a:r>
            <a:rPr lang="ru-RU" sz="2000" dirty="0" smtClean="0"/>
            <a:t>Детский правовой кодекс- нормы поведения.</a:t>
          </a:r>
          <a:endParaRPr lang="ru-RU" sz="2000" dirty="0"/>
        </a:p>
      </dgm:t>
    </dgm:pt>
    <dgm:pt modelId="{AECB886F-A3C8-458E-93E0-AF15F1145AE3}" type="parTrans" cxnId="{C2FB493D-A75B-49F9-86E6-2EACAF35CBFE}">
      <dgm:prSet/>
      <dgm:spPr/>
      <dgm:t>
        <a:bodyPr/>
        <a:lstStyle/>
        <a:p>
          <a:endParaRPr lang="ru-RU"/>
        </a:p>
      </dgm:t>
    </dgm:pt>
    <dgm:pt modelId="{16C25C49-DB0D-41A6-9438-0A8EDEF1CFBC}" type="sibTrans" cxnId="{C2FB493D-A75B-49F9-86E6-2EACAF35CBFE}">
      <dgm:prSet/>
      <dgm:spPr/>
      <dgm:t>
        <a:bodyPr/>
        <a:lstStyle/>
        <a:p>
          <a:endParaRPr lang="ru-RU"/>
        </a:p>
      </dgm:t>
    </dgm:pt>
    <dgm:pt modelId="{F7B1D5B8-6F36-4736-B3D1-F88AB4892B9C}">
      <dgm:prSet phldrT="[Текст]" custT="1"/>
      <dgm:spPr/>
      <dgm:t>
        <a:bodyPr/>
        <a:lstStyle/>
        <a:p>
          <a:r>
            <a:rPr lang="ru-RU" sz="2000" dirty="0" smtClean="0"/>
            <a:t>Детский фольклор(колыбельные песни, </a:t>
          </a:r>
          <a:r>
            <a:rPr lang="ru-RU" sz="2000" dirty="0" err="1" smtClean="0"/>
            <a:t>прибаутки,считалки</a:t>
          </a:r>
          <a:r>
            <a:rPr lang="ru-RU" sz="2000" dirty="0" smtClean="0"/>
            <a:t>)</a:t>
          </a:r>
          <a:endParaRPr lang="ru-RU" sz="2000" dirty="0"/>
        </a:p>
      </dgm:t>
    </dgm:pt>
    <dgm:pt modelId="{56EEBCBD-AFB4-4D93-8908-5AF5FB180666}" type="parTrans" cxnId="{13C6214B-B6DB-4774-96E8-63AED65AB3CE}">
      <dgm:prSet/>
      <dgm:spPr/>
      <dgm:t>
        <a:bodyPr/>
        <a:lstStyle/>
        <a:p>
          <a:endParaRPr lang="ru-RU"/>
        </a:p>
      </dgm:t>
    </dgm:pt>
    <dgm:pt modelId="{EFE4719D-0DF5-4B36-90A1-8300BB5FD924}" type="sibTrans" cxnId="{13C6214B-B6DB-4774-96E8-63AED65AB3CE}">
      <dgm:prSet/>
      <dgm:spPr/>
      <dgm:t>
        <a:bodyPr/>
        <a:lstStyle/>
        <a:p>
          <a:endParaRPr lang="ru-RU"/>
        </a:p>
      </dgm:t>
    </dgm:pt>
    <dgm:pt modelId="{93948729-9FE6-4A14-9DD8-D1B7D2C23A04}">
      <dgm:prSet phldrT="[Текст]" custT="1"/>
      <dgm:spPr/>
      <dgm:t>
        <a:bodyPr/>
        <a:lstStyle/>
        <a:p>
          <a:r>
            <a:rPr lang="ru-RU" sz="2000" dirty="0" smtClean="0"/>
            <a:t>Собирательство, </a:t>
          </a:r>
          <a:r>
            <a:rPr lang="ru-RU" sz="2000" dirty="0" err="1" smtClean="0"/>
            <a:t>коллекционирование,детская</a:t>
          </a:r>
          <a:r>
            <a:rPr lang="ru-RU" sz="2000" dirty="0" smtClean="0"/>
            <a:t> мода.</a:t>
          </a:r>
          <a:endParaRPr lang="ru-RU" sz="2000" dirty="0"/>
        </a:p>
      </dgm:t>
    </dgm:pt>
    <dgm:pt modelId="{DFD7FE8F-8B74-4FA9-8534-52A1319AEC4B}" type="parTrans" cxnId="{7DEA1CEC-FCFA-493C-B15F-840D756618E8}">
      <dgm:prSet/>
      <dgm:spPr/>
      <dgm:t>
        <a:bodyPr/>
        <a:lstStyle/>
        <a:p>
          <a:endParaRPr lang="ru-RU"/>
        </a:p>
      </dgm:t>
    </dgm:pt>
    <dgm:pt modelId="{C06A8E04-618B-4092-9E71-0459C5DD80A5}" type="sibTrans" cxnId="{7DEA1CEC-FCFA-493C-B15F-840D756618E8}">
      <dgm:prSet/>
      <dgm:spPr/>
      <dgm:t>
        <a:bodyPr/>
        <a:lstStyle/>
        <a:p>
          <a:endParaRPr lang="ru-RU"/>
        </a:p>
      </dgm:t>
    </dgm:pt>
    <dgm:pt modelId="{C40AD43C-FD0D-4732-A53D-D8D521FF7775}" type="pres">
      <dgm:prSet presAssocID="{A3E090C7-6573-4DD3-B532-332C0D92888D}" presName="CompostProcess" presStyleCnt="0">
        <dgm:presLayoutVars>
          <dgm:dir/>
          <dgm:resizeHandles val="exact"/>
        </dgm:presLayoutVars>
      </dgm:prSet>
      <dgm:spPr/>
    </dgm:pt>
    <dgm:pt modelId="{828BBFD4-7E84-4070-B0E0-39CA886C6179}" type="pres">
      <dgm:prSet presAssocID="{A3E090C7-6573-4DD3-B532-332C0D92888D}" presName="arrow" presStyleLbl="bgShp" presStyleIdx="0" presStyleCnt="1"/>
      <dgm:spPr/>
    </dgm:pt>
    <dgm:pt modelId="{C3009832-FD55-476A-B7A9-A2BEF68E8368}" type="pres">
      <dgm:prSet presAssocID="{A3E090C7-6573-4DD3-B532-332C0D92888D}" presName="linearProcess" presStyleCnt="0"/>
      <dgm:spPr/>
    </dgm:pt>
    <dgm:pt modelId="{0117ECE8-5AF0-4D65-9E92-541375FB5E0A}" type="pres">
      <dgm:prSet presAssocID="{AFFB7CEF-BF40-4649-874D-6A2120E99A2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4844B-F680-45DF-B220-69317E4766F4}" type="pres">
      <dgm:prSet presAssocID="{16C25C49-DB0D-41A6-9438-0A8EDEF1CFBC}" presName="sibTrans" presStyleCnt="0"/>
      <dgm:spPr/>
    </dgm:pt>
    <dgm:pt modelId="{E4B73145-9D97-4B05-8E55-94A21F7849C6}" type="pres">
      <dgm:prSet presAssocID="{F7B1D5B8-6F36-4736-B3D1-F88AB4892B9C}" presName="textNode" presStyleLbl="node1" presStyleIdx="1" presStyleCnt="3" custScaleX="113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84A70-B399-4FE5-B70B-39E0AF926D24}" type="pres">
      <dgm:prSet presAssocID="{EFE4719D-0DF5-4B36-90A1-8300BB5FD924}" presName="sibTrans" presStyleCnt="0"/>
      <dgm:spPr/>
    </dgm:pt>
    <dgm:pt modelId="{C5134323-3747-407D-8FB3-8B57CCA72366}" type="pres">
      <dgm:prSet presAssocID="{93948729-9FE6-4A14-9DD8-D1B7D2C23A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E66C6-7DA4-4D14-8F74-252025B7C701}" type="presOf" srcId="{93948729-9FE6-4A14-9DD8-D1B7D2C23A04}" destId="{C5134323-3747-407D-8FB3-8B57CCA72366}" srcOrd="0" destOrd="0" presId="urn:microsoft.com/office/officeart/2005/8/layout/hProcess9"/>
    <dgm:cxn modelId="{C2FB493D-A75B-49F9-86E6-2EACAF35CBFE}" srcId="{A3E090C7-6573-4DD3-B532-332C0D92888D}" destId="{AFFB7CEF-BF40-4649-874D-6A2120E99A24}" srcOrd="0" destOrd="0" parTransId="{AECB886F-A3C8-458E-93E0-AF15F1145AE3}" sibTransId="{16C25C49-DB0D-41A6-9438-0A8EDEF1CFBC}"/>
    <dgm:cxn modelId="{7DEA1CEC-FCFA-493C-B15F-840D756618E8}" srcId="{A3E090C7-6573-4DD3-B532-332C0D92888D}" destId="{93948729-9FE6-4A14-9DD8-D1B7D2C23A04}" srcOrd="2" destOrd="0" parTransId="{DFD7FE8F-8B74-4FA9-8534-52A1319AEC4B}" sibTransId="{C06A8E04-618B-4092-9E71-0459C5DD80A5}"/>
    <dgm:cxn modelId="{D11925D8-BBFD-4A6C-8570-AFA89C5A9D19}" type="presOf" srcId="{A3E090C7-6573-4DD3-B532-332C0D92888D}" destId="{C40AD43C-FD0D-4732-A53D-D8D521FF7775}" srcOrd="0" destOrd="0" presId="urn:microsoft.com/office/officeart/2005/8/layout/hProcess9"/>
    <dgm:cxn modelId="{13C6214B-B6DB-4774-96E8-63AED65AB3CE}" srcId="{A3E090C7-6573-4DD3-B532-332C0D92888D}" destId="{F7B1D5B8-6F36-4736-B3D1-F88AB4892B9C}" srcOrd="1" destOrd="0" parTransId="{56EEBCBD-AFB4-4D93-8908-5AF5FB180666}" sibTransId="{EFE4719D-0DF5-4B36-90A1-8300BB5FD924}"/>
    <dgm:cxn modelId="{364538DF-EEAB-45FB-8BC9-ACDE4034AE7F}" type="presOf" srcId="{AFFB7CEF-BF40-4649-874D-6A2120E99A24}" destId="{0117ECE8-5AF0-4D65-9E92-541375FB5E0A}" srcOrd="0" destOrd="0" presId="urn:microsoft.com/office/officeart/2005/8/layout/hProcess9"/>
    <dgm:cxn modelId="{D133E8D5-CEFE-470A-95AC-84CE25E0B9BA}" type="presOf" srcId="{F7B1D5B8-6F36-4736-B3D1-F88AB4892B9C}" destId="{E4B73145-9D97-4B05-8E55-94A21F7849C6}" srcOrd="0" destOrd="0" presId="urn:microsoft.com/office/officeart/2005/8/layout/hProcess9"/>
    <dgm:cxn modelId="{4A5D9A33-5004-4EAF-BCED-B210361A3F05}" type="presParOf" srcId="{C40AD43C-FD0D-4732-A53D-D8D521FF7775}" destId="{828BBFD4-7E84-4070-B0E0-39CA886C6179}" srcOrd="0" destOrd="0" presId="urn:microsoft.com/office/officeart/2005/8/layout/hProcess9"/>
    <dgm:cxn modelId="{E5F90F97-3825-46F0-A697-4C602CBC9D4A}" type="presParOf" srcId="{C40AD43C-FD0D-4732-A53D-D8D521FF7775}" destId="{C3009832-FD55-476A-B7A9-A2BEF68E8368}" srcOrd="1" destOrd="0" presId="urn:microsoft.com/office/officeart/2005/8/layout/hProcess9"/>
    <dgm:cxn modelId="{6BB85104-F980-4DF8-876F-0FA92D3DD900}" type="presParOf" srcId="{C3009832-FD55-476A-B7A9-A2BEF68E8368}" destId="{0117ECE8-5AF0-4D65-9E92-541375FB5E0A}" srcOrd="0" destOrd="0" presId="urn:microsoft.com/office/officeart/2005/8/layout/hProcess9"/>
    <dgm:cxn modelId="{1A9D8BD9-364D-4CA9-A10C-E99DD95E914F}" type="presParOf" srcId="{C3009832-FD55-476A-B7A9-A2BEF68E8368}" destId="{DC14844B-F680-45DF-B220-69317E4766F4}" srcOrd="1" destOrd="0" presId="urn:microsoft.com/office/officeart/2005/8/layout/hProcess9"/>
    <dgm:cxn modelId="{8FCD7ACC-5EB4-4175-B610-D4210F2B4C5B}" type="presParOf" srcId="{C3009832-FD55-476A-B7A9-A2BEF68E8368}" destId="{E4B73145-9D97-4B05-8E55-94A21F7849C6}" srcOrd="2" destOrd="0" presId="urn:microsoft.com/office/officeart/2005/8/layout/hProcess9"/>
    <dgm:cxn modelId="{B23CA5EA-C0EB-4A80-8661-BF7E586ABCE1}" type="presParOf" srcId="{C3009832-FD55-476A-B7A9-A2BEF68E8368}" destId="{CBD84A70-B399-4FE5-B70B-39E0AF926D24}" srcOrd="3" destOrd="0" presId="urn:microsoft.com/office/officeart/2005/8/layout/hProcess9"/>
    <dgm:cxn modelId="{C27F256F-3045-4DDB-8436-EC33AC836190}" type="presParOf" srcId="{C3009832-FD55-476A-B7A9-A2BEF68E8368}" destId="{C5134323-3747-407D-8FB3-8B57CCA72366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09535-46E6-4EEF-8E2D-7852425A83BD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34D6C-A74A-4FC4-ADB6-F93060356EDA}">
      <dgm:prSet phldrT="[Текст]" custT="1"/>
      <dgm:spPr/>
      <dgm:t>
        <a:bodyPr/>
        <a:lstStyle/>
        <a:p>
          <a:r>
            <a:rPr lang="ru-RU" sz="3200" b="1" dirty="0" smtClean="0"/>
            <a:t>Тематические</a:t>
          </a:r>
          <a:endParaRPr lang="ru-RU" sz="3200" b="1" dirty="0"/>
        </a:p>
      </dgm:t>
    </dgm:pt>
    <dgm:pt modelId="{6022929C-DEFD-46E7-BEDB-217E95016707}" type="parTrans" cxnId="{EB40876D-8BB4-4E7B-8E59-D51DD70C2BEB}">
      <dgm:prSet/>
      <dgm:spPr/>
      <dgm:t>
        <a:bodyPr/>
        <a:lstStyle/>
        <a:p>
          <a:endParaRPr lang="ru-RU"/>
        </a:p>
      </dgm:t>
    </dgm:pt>
    <dgm:pt modelId="{0C0AA697-9605-4292-BC9D-BCE0236447D1}" type="sibTrans" cxnId="{EB40876D-8BB4-4E7B-8E59-D51DD70C2BEB}">
      <dgm:prSet/>
      <dgm:spPr/>
      <dgm:t>
        <a:bodyPr/>
        <a:lstStyle/>
        <a:p>
          <a:endParaRPr lang="ru-RU"/>
        </a:p>
      </dgm:t>
    </dgm:pt>
    <dgm:pt modelId="{89CE3EB0-CF8D-4270-A2BC-618FAD19A306}">
      <dgm:prSet phldrT="[Текст]" custT="1"/>
      <dgm:spPr/>
      <dgm:t>
        <a:bodyPr/>
        <a:lstStyle/>
        <a:p>
          <a:r>
            <a:rPr lang="ru-RU" sz="2400" dirty="0" smtClean="0"/>
            <a:t>Коллекционные(машины, фантики, календари…)</a:t>
          </a:r>
          <a:endParaRPr lang="ru-RU" sz="2400" dirty="0"/>
        </a:p>
      </dgm:t>
    </dgm:pt>
    <dgm:pt modelId="{DC84AF35-1697-4748-8298-826ADB3F570C}" type="parTrans" cxnId="{4FF479CD-1AF5-4B57-99C2-F14D4313563A}">
      <dgm:prSet/>
      <dgm:spPr/>
      <dgm:t>
        <a:bodyPr/>
        <a:lstStyle/>
        <a:p>
          <a:endParaRPr lang="ru-RU"/>
        </a:p>
      </dgm:t>
    </dgm:pt>
    <dgm:pt modelId="{1F58E4E6-5497-4265-A02F-917F4F0CAD1D}" type="sibTrans" cxnId="{4FF479CD-1AF5-4B57-99C2-F14D4313563A}">
      <dgm:prSet/>
      <dgm:spPr/>
      <dgm:t>
        <a:bodyPr/>
        <a:lstStyle/>
        <a:p>
          <a:endParaRPr lang="ru-RU"/>
        </a:p>
      </dgm:t>
    </dgm:pt>
    <dgm:pt modelId="{2758F1F5-20AC-43BC-9115-B33109C1D863}">
      <dgm:prSet phldrT="[Текст]" custT="1"/>
      <dgm:spPr/>
      <dgm:t>
        <a:bodyPr/>
        <a:lstStyle/>
        <a:p>
          <a:r>
            <a:rPr lang="ru-RU" sz="2400" dirty="0" smtClean="0"/>
            <a:t>Творческие( я маленький, моя любимая игрушка)</a:t>
          </a:r>
          <a:endParaRPr lang="ru-RU" sz="2400" dirty="0"/>
        </a:p>
      </dgm:t>
    </dgm:pt>
    <dgm:pt modelId="{9E41490D-C496-44F1-90F7-9588A48F372E}" type="parTrans" cxnId="{B5946376-B686-4FB9-BC6A-23FB082AE975}">
      <dgm:prSet/>
      <dgm:spPr/>
      <dgm:t>
        <a:bodyPr/>
        <a:lstStyle/>
        <a:p>
          <a:endParaRPr lang="ru-RU"/>
        </a:p>
      </dgm:t>
    </dgm:pt>
    <dgm:pt modelId="{B08E4980-4D98-4A86-B7AB-F6A93C477A15}" type="sibTrans" cxnId="{B5946376-B686-4FB9-BC6A-23FB082AE975}">
      <dgm:prSet/>
      <dgm:spPr/>
      <dgm:t>
        <a:bodyPr/>
        <a:lstStyle/>
        <a:p>
          <a:endParaRPr lang="ru-RU"/>
        </a:p>
      </dgm:t>
    </dgm:pt>
    <dgm:pt modelId="{AB5931D5-2BDB-4ED3-9655-D713D64D7D72}">
      <dgm:prSet phldrT="[Текст]" custT="1"/>
      <dgm:spPr/>
      <dgm:t>
        <a:bodyPr/>
        <a:lstStyle/>
        <a:p>
          <a:r>
            <a:rPr lang="ru-RU" sz="3200" b="1" dirty="0" smtClean="0"/>
            <a:t>Авторские</a:t>
          </a:r>
          <a:endParaRPr lang="ru-RU" sz="3200" b="0" dirty="0"/>
        </a:p>
      </dgm:t>
    </dgm:pt>
    <dgm:pt modelId="{14E7332E-D119-4795-8DE7-8402C16080EE}" type="parTrans" cxnId="{12A986E2-D0A0-49E4-A0ED-D39F688DDFE5}">
      <dgm:prSet/>
      <dgm:spPr/>
      <dgm:t>
        <a:bodyPr/>
        <a:lstStyle/>
        <a:p>
          <a:endParaRPr lang="ru-RU"/>
        </a:p>
      </dgm:t>
    </dgm:pt>
    <dgm:pt modelId="{83A23CBA-372B-4071-8FF1-DBB3F553C609}" type="sibTrans" cxnId="{12A986E2-D0A0-49E4-A0ED-D39F688DDFE5}">
      <dgm:prSet/>
      <dgm:spPr/>
      <dgm:t>
        <a:bodyPr/>
        <a:lstStyle/>
        <a:p>
          <a:endParaRPr lang="ru-RU"/>
        </a:p>
      </dgm:t>
    </dgm:pt>
    <dgm:pt modelId="{7E690159-6FFA-4D05-8A93-383D4FFD6679}">
      <dgm:prSet phldrT="[Текст]" custT="1"/>
      <dgm:spPr/>
      <dgm:t>
        <a:bodyPr/>
        <a:lstStyle/>
        <a:p>
          <a:r>
            <a:rPr lang="ru-RU" sz="2400" dirty="0" smtClean="0"/>
            <a:t>Персональные</a:t>
          </a:r>
        </a:p>
        <a:p>
          <a:r>
            <a:rPr lang="ru-RU" sz="2400" dirty="0" smtClean="0"/>
            <a:t>(предмета которые дети сделали своими руками)</a:t>
          </a:r>
          <a:endParaRPr lang="ru-RU" sz="2400" dirty="0"/>
        </a:p>
      </dgm:t>
    </dgm:pt>
    <dgm:pt modelId="{5D11FADA-2BD9-4511-AB7F-0BE6C9A78E11}" type="parTrans" cxnId="{D78B0330-2969-4468-8623-9CA8337690EC}">
      <dgm:prSet/>
      <dgm:spPr/>
      <dgm:t>
        <a:bodyPr/>
        <a:lstStyle/>
        <a:p>
          <a:endParaRPr lang="ru-RU"/>
        </a:p>
      </dgm:t>
    </dgm:pt>
    <dgm:pt modelId="{AE5C6202-9C8E-405C-8EC9-9342F91911FB}" type="sibTrans" cxnId="{D78B0330-2969-4468-8623-9CA8337690EC}">
      <dgm:prSet/>
      <dgm:spPr/>
      <dgm:t>
        <a:bodyPr/>
        <a:lstStyle/>
        <a:p>
          <a:endParaRPr lang="ru-RU"/>
        </a:p>
      </dgm:t>
    </dgm:pt>
    <dgm:pt modelId="{CE1A873C-5FD5-4576-A96B-C2C64D1612A8}">
      <dgm:prSet phldrT="[Текст]" custT="1"/>
      <dgm:spPr/>
      <dgm:t>
        <a:bodyPr/>
        <a:lstStyle/>
        <a:p>
          <a:r>
            <a:rPr lang="ru-RU" sz="2400" dirty="0" smtClean="0"/>
            <a:t>Семейные</a:t>
          </a:r>
          <a:endParaRPr lang="ru-RU" sz="2400" dirty="0"/>
        </a:p>
      </dgm:t>
    </dgm:pt>
    <dgm:pt modelId="{2AD7AF17-10A1-49D9-9ADC-DAD4BB798A64}" type="sibTrans" cxnId="{6409B4A5-2F1C-43E7-ACB0-4F2F14819DE0}">
      <dgm:prSet/>
      <dgm:spPr/>
      <dgm:t>
        <a:bodyPr/>
        <a:lstStyle/>
        <a:p>
          <a:endParaRPr lang="ru-RU"/>
        </a:p>
      </dgm:t>
    </dgm:pt>
    <dgm:pt modelId="{B3469073-5F3D-46C4-8418-80FD4A40E39F}" type="parTrans" cxnId="{6409B4A5-2F1C-43E7-ACB0-4F2F14819DE0}">
      <dgm:prSet/>
      <dgm:spPr/>
      <dgm:t>
        <a:bodyPr/>
        <a:lstStyle/>
        <a:p>
          <a:endParaRPr lang="ru-RU"/>
        </a:p>
      </dgm:t>
    </dgm:pt>
    <dgm:pt modelId="{07889437-0FE5-4F65-A670-09E12CD36EC1}" type="pres">
      <dgm:prSet presAssocID="{79A09535-46E6-4EEF-8E2D-7852425A83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16F58A-4C86-42D9-B0F1-098E7C03FA1E}" type="pres">
      <dgm:prSet presAssocID="{9DE34D6C-A74A-4FC4-ADB6-F93060356EDA}" presName="root" presStyleCnt="0"/>
      <dgm:spPr/>
    </dgm:pt>
    <dgm:pt modelId="{C53FB972-2407-4501-95EF-BB8AF97ECB66}" type="pres">
      <dgm:prSet presAssocID="{9DE34D6C-A74A-4FC4-ADB6-F93060356EDA}" presName="rootComposite" presStyleCnt="0"/>
      <dgm:spPr/>
    </dgm:pt>
    <dgm:pt modelId="{5C3A93DB-0485-47B8-B4F5-C70A91F5EED9}" type="pres">
      <dgm:prSet presAssocID="{9DE34D6C-A74A-4FC4-ADB6-F93060356EDA}" presName="rootText" presStyleLbl="node1" presStyleIdx="0" presStyleCnt="2"/>
      <dgm:spPr/>
      <dgm:t>
        <a:bodyPr/>
        <a:lstStyle/>
        <a:p>
          <a:endParaRPr lang="ru-RU"/>
        </a:p>
      </dgm:t>
    </dgm:pt>
    <dgm:pt modelId="{74A42C28-9EA0-4336-94D6-7D7D8D949BEE}" type="pres">
      <dgm:prSet presAssocID="{9DE34D6C-A74A-4FC4-ADB6-F93060356EDA}" presName="rootConnector" presStyleLbl="node1" presStyleIdx="0" presStyleCnt="2"/>
      <dgm:spPr/>
      <dgm:t>
        <a:bodyPr/>
        <a:lstStyle/>
        <a:p>
          <a:endParaRPr lang="ru-RU"/>
        </a:p>
      </dgm:t>
    </dgm:pt>
    <dgm:pt modelId="{87A7F6FE-CE2C-45C7-93C3-4BB78047045A}" type="pres">
      <dgm:prSet presAssocID="{9DE34D6C-A74A-4FC4-ADB6-F93060356EDA}" presName="childShape" presStyleCnt="0"/>
      <dgm:spPr/>
    </dgm:pt>
    <dgm:pt modelId="{0566D883-4BA4-4948-A7CF-A82020796551}" type="pres">
      <dgm:prSet presAssocID="{DC84AF35-1697-4748-8298-826ADB3F570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1C0678C-BD69-4F25-A3C4-9BD24FEC08ED}" type="pres">
      <dgm:prSet presAssocID="{89CE3EB0-CF8D-4270-A2BC-618FAD19A306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F6FEF-DAE2-4BC4-ADBD-B06230644796}" type="pres">
      <dgm:prSet presAssocID="{9E41490D-C496-44F1-90F7-9588A48F372E}" presName="Name13" presStyleLbl="parChTrans1D2" presStyleIdx="1" presStyleCnt="4"/>
      <dgm:spPr/>
      <dgm:t>
        <a:bodyPr/>
        <a:lstStyle/>
        <a:p>
          <a:endParaRPr lang="ru-RU"/>
        </a:p>
      </dgm:t>
    </dgm:pt>
    <dgm:pt modelId="{B301C3C6-DC87-4D3B-9D4E-4DFBC79D6913}" type="pres">
      <dgm:prSet presAssocID="{2758F1F5-20AC-43BC-9115-B33109C1D863}" presName="childText" presStyleLbl="bgAcc1" presStyleIdx="1" presStyleCnt="4" custScaleY="11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5E5D-C06F-4FAB-A12A-401C8EC39DC6}" type="pres">
      <dgm:prSet presAssocID="{AB5931D5-2BDB-4ED3-9655-D713D64D7D72}" presName="root" presStyleCnt="0"/>
      <dgm:spPr/>
    </dgm:pt>
    <dgm:pt modelId="{705D8DAD-D77E-46F9-84AC-C6806D140700}" type="pres">
      <dgm:prSet presAssocID="{AB5931D5-2BDB-4ED3-9655-D713D64D7D72}" presName="rootComposite" presStyleCnt="0"/>
      <dgm:spPr/>
    </dgm:pt>
    <dgm:pt modelId="{74387CED-7186-4EBB-BEEA-5A05217FBD9C}" type="pres">
      <dgm:prSet presAssocID="{AB5931D5-2BDB-4ED3-9655-D713D64D7D72}" presName="rootText" presStyleLbl="node1" presStyleIdx="1" presStyleCnt="2"/>
      <dgm:spPr/>
      <dgm:t>
        <a:bodyPr/>
        <a:lstStyle/>
        <a:p>
          <a:endParaRPr lang="ru-RU"/>
        </a:p>
      </dgm:t>
    </dgm:pt>
    <dgm:pt modelId="{CB3E6E1C-2631-4D0E-A31A-B2C50D06D29D}" type="pres">
      <dgm:prSet presAssocID="{AB5931D5-2BDB-4ED3-9655-D713D64D7D72}" presName="rootConnector" presStyleLbl="node1" presStyleIdx="1" presStyleCnt="2"/>
      <dgm:spPr/>
      <dgm:t>
        <a:bodyPr/>
        <a:lstStyle/>
        <a:p>
          <a:endParaRPr lang="ru-RU"/>
        </a:p>
      </dgm:t>
    </dgm:pt>
    <dgm:pt modelId="{6DB88B0A-C417-4C6C-A9F1-CE79262C609D}" type="pres">
      <dgm:prSet presAssocID="{AB5931D5-2BDB-4ED3-9655-D713D64D7D72}" presName="childShape" presStyleCnt="0"/>
      <dgm:spPr/>
    </dgm:pt>
    <dgm:pt modelId="{1B412825-E861-473B-B5D3-93C09016F5A8}" type="pres">
      <dgm:prSet presAssocID="{B3469073-5F3D-46C4-8418-80FD4A40E39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2725A5A-E158-4688-BF40-3C9C5FEDA76A}" type="pres">
      <dgm:prSet presAssocID="{CE1A873C-5FD5-4576-A96B-C2C64D1612A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A43DF-4C3C-4E0F-BA33-54D6F54DA280}" type="pres">
      <dgm:prSet presAssocID="{5D11FADA-2BD9-4511-AB7F-0BE6C9A78E1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DAFAB40-58E3-4935-B4CA-379B9A4D30E8}" type="pres">
      <dgm:prSet presAssocID="{7E690159-6FFA-4D05-8A93-383D4FFD6679}" presName="childText" presStyleLbl="bgAcc1" presStyleIdx="3" presStyleCnt="4" custScaleX="144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74B99C-A0D2-4CD9-99E8-9FC1BDCEFE82}" type="presOf" srcId="{79A09535-46E6-4EEF-8E2D-7852425A83BD}" destId="{07889437-0FE5-4F65-A670-09E12CD36EC1}" srcOrd="0" destOrd="0" presId="urn:microsoft.com/office/officeart/2005/8/layout/hierarchy3"/>
    <dgm:cxn modelId="{CBAE27F8-4BF3-494C-BF49-D68E30649E8C}" type="presOf" srcId="{9DE34D6C-A74A-4FC4-ADB6-F93060356EDA}" destId="{5C3A93DB-0485-47B8-B4F5-C70A91F5EED9}" srcOrd="0" destOrd="0" presId="urn:microsoft.com/office/officeart/2005/8/layout/hierarchy3"/>
    <dgm:cxn modelId="{5219080A-A645-4FAE-8713-B8E5B5695516}" type="presOf" srcId="{2758F1F5-20AC-43BC-9115-B33109C1D863}" destId="{B301C3C6-DC87-4D3B-9D4E-4DFBC79D6913}" srcOrd="0" destOrd="0" presId="urn:microsoft.com/office/officeart/2005/8/layout/hierarchy3"/>
    <dgm:cxn modelId="{0106747A-C75A-4445-A672-B4E4A05C3325}" type="presOf" srcId="{B3469073-5F3D-46C4-8418-80FD4A40E39F}" destId="{1B412825-E861-473B-B5D3-93C09016F5A8}" srcOrd="0" destOrd="0" presId="urn:microsoft.com/office/officeart/2005/8/layout/hierarchy3"/>
    <dgm:cxn modelId="{04299208-BEFA-4459-835B-1C39267D4B62}" type="presOf" srcId="{AB5931D5-2BDB-4ED3-9655-D713D64D7D72}" destId="{CB3E6E1C-2631-4D0E-A31A-B2C50D06D29D}" srcOrd="1" destOrd="0" presId="urn:microsoft.com/office/officeart/2005/8/layout/hierarchy3"/>
    <dgm:cxn modelId="{EB40876D-8BB4-4E7B-8E59-D51DD70C2BEB}" srcId="{79A09535-46E6-4EEF-8E2D-7852425A83BD}" destId="{9DE34D6C-A74A-4FC4-ADB6-F93060356EDA}" srcOrd="0" destOrd="0" parTransId="{6022929C-DEFD-46E7-BEDB-217E95016707}" sibTransId="{0C0AA697-9605-4292-BC9D-BCE0236447D1}"/>
    <dgm:cxn modelId="{12A986E2-D0A0-49E4-A0ED-D39F688DDFE5}" srcId="{79A09535-46E6-4EEF-8E2D-7852425A83BD}" destId="{AB5931D5-2BDB-4ED3-9655-D713D64D7D72}" srcOrd="1" destOrd="0" parTransId="{14E7332E-D119-4795-8DE7-8402C16080EE}" sibTransId="{83A23CBA-372B-4071-8FF1-DBB3F553C609}"/>
    <dgm:cxn modelId="{4FF479CD-1AF5-4B57-99C2-F14D4313563A}" srcId="{9DE34D6C-A74A-4FC4-ADB6-F93060356EDA}" destId="{89CE3EB0-CF8D-4270-A2BC-618FAD19A306}" srcOrd="0" destOrd="0" parTransId="{DC84AF35-1697-4748-8298-826ADB3F570C}" sibTransId="{1F58E4E6-5497-4265-A02F-917F4F0CAD1D}"/>
    <dgm:cxn modelId="{9CE33436-B5DA-4CAF-8720-A5192C829B92}" type="presOf" srcId="{5D11FADA-2BD9-4511-AB7F-0BE6C9A78E11}" destId="{016A43DF-4C3C-4E0F-BA33-54D6F54DA280}" srcOrd="0" destOrd="0" presId="urn:microsoft.com/office/officeart/2005/8/layout/hierarchy3"/>
    <dgm:cxn modelId="{D5224E65-CAAA-4799-87EF-3DE30E92648C}" type="presOf" srcId="{CE1A873C-5FD5-4576-A96B-C2C64D1612A8}" destId="{52725A5A-E158-4688-BF40-3C9C5FEDA76A}" srcOrd="0" destOrd="0" presId="urn:microsoft.com/office/officeart/2005/8/layout/hierarchy3"/>
    <dgm:cxn modelId="{5C9259F2-D52A-41E4-9E58-8404745460E8}" type="presOf" srcId="{DC84AF35-1697-4748-8298-826ADB3F570C}" destId="{0566D883-4BA4-4948-A7CF-A82020796551}" srcOrd="0" destOrd="0" presId="urn:microsoft.com/office/officeart/2005/8/layout/hierarchy3"/>
    <dgm:cxn modelId="{B5946376-B686-4FB9-BC6A-23FB082AE975}" srcId="{9DE34D6C-A74A-4FC4-ADB6-F93060356EDA}" destId="{2758F1F5-20AC-43BC-9115-B33109C1D863}" srcOrd="1" destOrd="0" parTransId="{9E41490D-C496-44F1-90F7-9588A48F372E}" sibTransId="{B08E4980-4D98-4A86-B7AB-F6A93C477A15}"/>
    <dgm:cxn modelId="{49A06A2C-36B1-4AEB-9855-59AB22FFFCA9}" type="presOf" srcId="{9E41490D-C496-44F1-90F7-9588A48F372E}" destId="{3F9F6FEF-DAE2-4BC4-ADBD-B06230644796}" srcOrd="0" destOrd="0" presId="urn:microsoft.com/office/officeart/2005/8/layout/hierarchy3"/>
    <dgm:cxn modelId="{FDCBC30E-A5F6-4D0B-8B2E-0982B8758D12}" type="presOf" srcId="{9DE34D6C-A74A-4FC4-ADB6-F93060356EDA}" destId="{74A42C28-9EA0-4336-94D6-7D7D8D949BEE}" srcOrd="1" destOrd="0" presId="urn:microsoft.com/office/officeart/2005/8/layout/hierarchy3"/>
    <dgm:cxn modelId="{DAFBBAD3-7435-4133-8DB0-EAB13ADEB23F}" type="presOf" srcId="{7E690159-6FFA-4D05-8A93-383D4FFD6679}" destId="{CDAFAB40-58E3-4935-B4CA-379B9A4D30E8}" srcOrd="0" destOrd="0" presId="urn:microsoft.com/office/officeart/2005/8/layout/hierarchy3"/>
    <dgm:cxn modelId="{74F5CEC2-74FB-4769-B3F2-F6C643A64017}" type="presOf" srcId="{AB5931D5-2BDB-4ED3-9655-D713D64D7D72}" destId="{74387CED-7186-4EBB-BEEA-5A05217FBD9C}" srcOrd="0" destOrd="0" presId="urn:microsoft.com/office/officeart/2005/8/layout/hierarchy3"/>
    <dgm:cxn modelId="{D78B0330-2969-4468-8623-9CA8337690EC}" srcId="{AB5931D5-2BDB-4ED3-9655-D713D64D7D72}" destId="{7E690159-6FFA-4D05-8A93-383D4FFD6679}" srcOrd="1" destOrd="0" parTransId="{5D11FADA-2BD9-4511-AB7F-0BE6C9A78E11}" sibTransId="{AE5C6202-9C8E-405C-8EC9-9342F91911FB}"/>
    <dgm:cxn modelId="{6409B4A5-2F1C-43E7-ACB0-4F2F14819DE0}" srcId="{AB5931D5-2BDB-4ED3-9655-D713D64D7D72}" destId="{CE1A873C-5FD5-4576-A96B-C2C64D1612A8}" srcOrd="0" destOrd="0" parTransId="{B3469073-5F3D-46C4-8418-80FD4A40E39F}" sibTransId="{2AD7AF17-10A1-49D9-9ADC-DAD4BB798A64}"/>
    <dgm:cxn modelId="{52E54540-16E1-467E-86B1-81AD9993C827}" type="presOf" srcId="{89CE3EB0-CF8D-4270-A2BC-618FAD19A306}" destId="{E1C0678C-BD69-4F25-A3C4-9BD24FEC08ED}" srcOrd="0" destOrd="0" presId="urn:microsoft.com/office/officeart/2005/8/layout/hierarchy3"/>
    <dgm:cxn modelId="{87205B68-66A7-481D-A4F8-C834D79EFFAE}" type="presParOf" srcId="{07889437-0FE5-4F65-A670-09E12CD36EC1}" destId="{0C16F58A-4C86-42D9-B0F1-098E7C03FA1E}" srcOrd="0" destOrd="0" presId="urn:microsoft.com/office/officeart/2005/8/layout/hierarchy3"/>
    <dgm:cxn modelId="{76ECAC08-F778-44C5-82B3-F909B95B4FC0}" type="presParOf" srcId="{0C16F58A-4C86-42D9-B0F1-098E7C03FA1E}" destId="{C53FB972-2407-4501-95EF-BB8AF97ECB66}" srcOrd="0" destOrd="0" presId="urn:microsoft.com/office/officeart/2005/8/layout/hierarchy3"/>
    <dgm:cxn modelId="{B94C8C93-777D-4082-8CD2-7FC46FFAAB38}" type="presParOf" srcId="{C53FB972-2407-4501-95EF-BB8AF97ECB66}" destId="{5C3A93DB-0485-47B8-B4F5-C70A91F5EED9}" srcOrd="0" destOrd="0" presId="urn:microsoft.com/office/officeart/2005/8/layout/hierarchy3"/>
    <dgm:cxn modelId="{127DD17B-9FAE-4B6B-BB78-5D9C3D62A3BD}" type="presParOf" srcId="{C53FB972-2407-4501-95EF-BB8AF97ECB66}" destId="{74A42C28-9EA0-4336-94D6-7D7D8D949BEE}" srcOrd="1" destOrd="0" presId="urn:microsoft.com/office/officeart/2005/8/layout/hierarchy3"/>
    <dgm:cxn modelId="{AC2B6C34-9174-4777-94DA-C7FA08624FD0}" type="presParOf" srcId="{0C16F58A-4C86-42D9-B0F1-098E7C03FA1E}" destId="{87A7F6FE-CE2C-45C7-93C3-4BB78047045A}" srcOrd="1" destOrd="0" presId="urn:microsoft.com/office/officeart/2005/8/layout/hierarchy3"/>
    <dgm:cxn modelId="{76DC71AB-0D65-49B2-AAC3-12B1DCE0B9FF}" type="presParOf" srcId="{87A7F6FE-CE2C-45C7-93C3-4BB78047045A}" destId="{0566D883-4BA4-4948-A7CF-A82020796551}" srcOrd="0" destOrd="0" presId="urn:microsoft.com/office/officeart/2005/8/layout/hierarchy3"/>
    <dgm:cxn modelId="{976C310C-A560-4F20-9B06-21455DE094AD}" type="presParOf" srcId="{87A7F6FE-CE2C-45C7-93C3-4BB78047045A}" destId="{E1C0678C-BD69-4F25-A3C4-9BD24FEC08ED}" srcOrd="1" destOrd="0" presId="urn:microsoft.com/office/officeart/2005/8/layout/hierarchy3"/>
    <dgm:cxn modelId="{7A0E8197-BEA6-4C95-A58A-EB8517BFAC2B}" type="presParOf" srcId="{87A7F6FE-CE2C-45C7-93C3-4BB78047045A}" destId="{3F9F6FEF-DAE2-4BC4-ADBD-B06230644796}" srcOrd="2" destOrd="0" presId="urn:microsoft.com/office/officeart/2005/8/layout/hierarchy3"/>
    <dgm:cxn modelId="{6FAF715C-7D64-45A6-B8C3-AB75D3C10E04}" type="presParOf" srcId="{87A7F6FE-CE2C-45C7-93C3-4BB78047045A}" destId="{B301C3C6-DC87-4D3B-9D4E-4DFBC79D6913}" srcOrd="3" destOrd="0" presId="urn:microsoft.com/office/officeart/2005/8/layout/hierarchy3"/>
    <dgm:cxn modelId="{B323D330-D954-46CB-9381-83643F1145F3}" type="presParOf" srcId="{07889437-0FE5-4F65-A670-09E12CD36EC1}" destId="{3FC35E5D-C06F-4FAB-A12A-401C8EC39DC6}" srcOrd="1" destOrd="0" presId="urn:microsoft.com/office/officeart/2005/8/layout/hierarchy3"/>
    <dgm:cxn modelId="{48A3C69C-DB27-418B-8E12-ED616BFB63D2}" type="presParOf" srcId="{3FC35E5D-C06F-4FAB-A12A-401C8EC39DC6}" destId="{705D8DAD-D77E-46F9-84AC-C6806D140700}" srcOrd="0" destOrd="0" presId="urn:microsoft.com/office/officeart/2005/8/layout/hierarchy3"/>
    <dgm:cxn modelId="{1EE7E166-EC34-4E4E-9C7A-127B6C3AC9E1}" type="presParOf" srcId="{705D8DAD-D77E-46F9-84AC-C6806D140700}" destId="{74387CED-7186-4EBB-BEEA-5A05217FBD9C}" srcOrd="0" destOrd="0" presId="urn:microsoft.com/office/officeart/2005/8/layout/hierarchy3"/>
    <dgm:cxn modelId="{53E9D00E-3F5D-4105-BEF0-F3B289420A1E}" type="presParOf" srcId="{705D8DAD-D77E-46F9-84AC-C6806D140700}" destId="{CB3E6E1C-2631-4D0E-A31A-B2C50D06D29D}" srcOrd="1" destOrd="0" presId="urn:microsoft.com/office/officeart/2005/8/layout/hierarchy3"/>
    <dgm:cxn modelId="{A8E0ECB8-D448-43A5-8DEA-94E4EAD6303D}" type="presParOf" srcId="{3FC35E5D-C06F-4FAB-A12A-401C8EC39DC6}" destId="{6DB88B0A-C417-4C6C-A9F1-CE79262C609D}" srcOrd="1" destOrd="0" presId="urn:microsoft.com/office/officeart/2005/8/layout/hierarchy3"/>
    <dgm:cxn modelId="{3BCBE0C3-AF81-4329-B43D-F9407C98DBDA}" type="presParOf" srcId="{6DB88B0A-C417-4C6C-A9F1-CE79262C609D}" destId="{1B412825-E861-473B-B5D3-93C09016F5A8}" srcOrd="0" destOrd="0" presId="urn:microsoft.com/office/officeart/2005/8/layout/hierarchy3"/>
    <dgm:cxn modelId="{7AA9C9A5-216C-460B-A794-B9B7F41A94FD}" type="presParOf" srcId="{6DB88B0A-C417-4C6C-A9F1-CE79262C609D}" destId="{52725A5A-E158-4688-BF40-3C9C5FEDA76A}" srcOrd="1" destOrd="0" presId="urn:microsoft.com/office/officeart/2005/8/layout/hierarchy3"/>
    <dgm:cxn modelId="{415D374C-7760-4A5A-9E8D-E59DC4BD19EC}" type="presParOf" srcId="{6DB88B0A-C417-4C6C-A9F1-CE79262C609D}" destId="{016A43DF-4C3C-4E0F-BA33-54D6F54DA280}" srcOrd="2" destOrd="0" presId="urn:microsoft.com/office/officeart/2005/8/layout/hierarchy3"/>
    <dgm:cxn modelId="{15BC89D0-760A-49BB-AE0B-9F37D6B50B14}" type="presParOf" srcId="{6DB88B0A-C417-4C6C-A9F1-CE79262C609D}" destId="{CDAFAB40-58E3-4935-B4CA-379B9A4D30E8}" srcOrd="3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9AFF3F-E0AC-431D-A900-9F69A98A098D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DBF10E4-0610-43B5-BC39-F92286CEE17A}">
      <dgm:prSet phldrT="[Текст]" custT="1"/>
      <dgm:spPr/>
      <dgm:t>
        <a:bodyPr/>
        <a:lstStyle/>
        <a:p>
          <a:r>
            <a:rPr lang="ru-RU" sz="1400" baseline="0" dirty="0" smtClean="0">
              <a:solidFill>
                <a:schemeClr val="tx2">
                  <a:lumMod val="25000"/>
                </a:schemeClr>
              </a:solidFill>
            </a:rPr>
            <a:t>Экскурсия по фотовыставкам</a:t>
          </a:r>
          <a:endParaRPr lang="ru-RU" sz="1400" baseline="0" dirty="0">
            <a:solidFill>
              <a:schemeClr val="tx2">
                <a:lumMod val="25000"/>
              </a:schemeClr>
            </a:solidFill>
          </a:endParaRPr>
        </a:p>
      </dgm:t>
    </dgm:pt>
    <dgm:pt modelId="{A5B7A4CB-A9CD-4689-B3A9-CD7C4A91FDB6}" type="parTrans" cxnId="{B80D6204-7DBA-454B-8BB5-2EF3FB9BDDC5}">
      <dgm:prSet/>
      <dgm:spPr/>
      <dgm:t>
        <a:bodyPr/>
        <a:lstStyle/>
        <a:p>
          <a:endParaRPr lang="ru-RU"/>
        </a:p>
      </dgm:t>
    </dgm:pt>
    <dgm:pt modelId="{7712617F-AC37-4717-80DD-68F4754384EE}" type="sibTrans" cxnId="{B80D6204-7DBA-454B-8BB5-2EF3FB9BDDC5}">
      <dgm:prSet/>
      <dgm:spPr/>
      <dgm:t>
        <a:bodyPr/>
        <a:lstStyle/>
        <a:p>
          <a:endParaRPr lang="ru-RU"/>
        </a:p>
      </dgm:t>
    </dgm:pt>
    <dgm:pt modelId="{F75256D8-15E1-4C93-8A7B-93EB3C9F9DFF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2">
                  <a:lumMod val="25000"/>
                </a:schemeClr>
              </a:solidFill>
            </a:rPr>
            <a:t>Новогодние  фантазии</a:t>
          </a:r>
          <a:endParaRPr lang="ru-RU" baseline="0" dirty="0">
            <a:solidFill>
              <a:schemeClr val="tx2">
                <a:lumMod val="25000"/>
              </a:schemeClr>
            </a:solidFill>
          </a:endParaRPr>
        </a:p>
      </dgm:t>
    </dgm:pt>
    <dgm:pt modelId="{34E61FDF-4783-411D-A737-95AB80591642}" type="parTrans" cxnId="{2C98467F-D7A5-4048-BC49-A554F893E6A8}">
      <dgm:prSet/>
      <dgm:spPr/>
      <dgm:t>
        <a:bodyPr/>
        <a:lstStyle/>
        <a:p>
          <a:endParaRPr lang="ru-RU"/>
        </a:p>
      </dgm:t>
    </dgm:pt>
    <dgm:pt modelId="{8F2F1E93-EEE4-4E12-804C-F5790971A3AD}" type="sibTrans" cxnId="{2C98467F-D7A5-4048-BC49-A554F893E6A8}">
      <dgm:prSet/>
      <dgm:spPr/>
      <dgm:t>
        <a:bodyPr/>
        <a:lstStyle/>
        <a:p>
          <a:endParaRPr lang="ru-RU"/>
        </a:p>
      </dgm:t>
    </dgm:pt>
    <dgm:pt modelId="{01524581-B4B4-489A-A4DC-074064CB64F7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2">
                  <a:lumMod val="25000"/>
                </a:schemeClr>
              </a:solidFill>
            </a:rPr>
            <a:t>В гостях у сказки</a:t>
          </a:r>
          <a:endParaRPr lang="ru-RU" baseline="0" dirty="0">
            <a:solidFill>
              <a:schemeClr val="tx2">
                <a:lumMod val="25000"/>
              </a:schemeClr>
            </a:solidFill>
          </a:endParaRPr>
        </a:p>
      </dgm:t>
    </dgm:pt>
    <dgm:pt modelId="{1AB3B409-DB55-4E0A-A833-BD43A6C6B9C3}" type="parTrans" cxnId="{36F950B7-5B4E-43AB-871C-F0A0E143FC02}">
      <dgm:prSet/>
      <dgm:spPr/>
      <dgm:t>
        <a:bodyPr/>
        <a:lstStyle/>
        <a:p>
          <a:endParaRPr lang="ru-RU"/>
        </a:p>
      </dgm:t>
    </dgm:pt>
    <dgm:pt modelId="{76270A41-E1E3-47F5-8812-27BEA9F6E8D6}" type="sibTrans" cxnId="{36F950B7-5B4E-43AB-871C-F0A0E143FC02}">
      <dgm:prSet/>
      <dgm:spPr/>
      <dgm:t>
        <a:bodyPr/>
        <a:lstStyle/>
        <a:p>
          <a:endParaRPr lang="ru-RU"/>
        </a:p>
      </dgm:t>
    </dgm:pt>
    <dgm:pt modelId="{3E86B4CF-90C2-434B-8AE7-C2EA00CE5E63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2">
                  <a:lumMod val="25000"/>
                </a:schemeClr>
              </a:solidFill>
            </a:rPr>
            <a:t>Наши любимые увлечения</a:t>
          </a:r>
          <a:endParaRPr lang="ru-RU" baseline="0" dirty="0">
            <a:solidFill>
              <a:schemeClr val="tx2">
                <a:lumMod val="25000"/>
              </a:schemeClr>
            </a:solidFill>
          </a:endParaRPr>
        </a:p>
      </dgm:t>
    </dgm:pt>
    <dgm:pt modelId="{1FCE7180-34D9-4C74-954A-CF19FF5E31CD}" type="parTrans" cxnId="{7BF04AEC-2A31-4606-956D-78F2EAC62AE7}">
      <dgm:prSet/>
      <dgm:spPr/>
      <dgm:t>
        <a:bodyPr/>
        <a:lstStyle/>
        <a:p>
          <a:endParaRPr lang="ru-RU"/>
        </a:p>
      </dgm:t>
    </dgm:pt>
    <dgm:pt modelId="{A77C8EAC-EF78-4059-A039-69ED94E54EB6}" type="sibTrans" cxnId="{7BF04AEC-2A31-4606-956D-78F2EAC62AE7}">
      <dgm:prSet/>
      <dgm:spPr/>
      <dgm:t>
        <a:bodyPr/>
        <a:lstStyle/>
        <a:p>
          <a:endParaRPr lang="ru-RU"/>
        </a:p>
      </dgm:t>
    </dgm:pt>
    <dgm:pt modelId="{917920AD-B25C-4939-BAA9-8147CED38933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2">
                  <a:lumMod val="25000"/>
                </a:schemeClr>
              </a:solidFill>
            </a:rPr>
            <a:t>Давай познакомимся</a:t>
          </a:r>
          <a:endParaRPr lang="ru-RU" baseline="0" dirty="0">
            <a:solidFill>
              <a:schemeClr val="tx2">
                <a:lumMod val="25000"/>
              </a:schemeClr>
            </a:solidFill>
          </a:endParaRPr>
        </a:p>
      </dgm:t>
    </dgm:pt>
    <dgm:pt modelId="{2EC1B0E7-9620-43A3-90A9-4C74076ED006}" type="parTrans" cxnId="{A7C8742A-97B9-4458-840C-8B0612F8ECDC}">
      <dgm:prSet/>
      <dgm:spPr/>
      <dgm:t>
        <a:bodyPr/>
        <a:lstStyle/>
        <a:p>
          <a:endParaRPr lang="ru-RU"/>
        </a:p>
      </dgm:t>
    </dgm:pt>
    <dgm:pt modelId="{2D084F7F-17D6-403A-8163-FB49EB46A030}" type="sibTrans" cxnId="{A7C8742A-97B9-4458-840C-8B0612F8ECDC}">
      <dgm:prSet/>
      <dgm:spPr/>
      <dgm:t>
        <a:bodyPr/>
        <a:lstStyle/>
        <a:p>
          <a:endParaRPr lang="ru-RU"/>
        </a:p>
      </dgm:t>
    </dgm:pt>
    <dgm:pt modelId="{BB110E9F-B9FB-4A38-B70C-89AA88A72F3D}" type="pres">
      <dgm:prSet presAssocID="{B89AFF3F-E0AC-431D-A900-9F69A98A09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66CFC-374A-4DC1-9B2C-904BCADD091C}" type="pres">
      <dgm:prSet presAssocID="{EDBF10E4-0610-43B5-BC39-F92286CEE17A}" presName="node" presStyleLbl="node1" presStyleIdx="0" presStyleCnt="5" custRadScaleRad="101424" custRadScaleInc="-1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EAD4B-5694-46EE-903C-2DE90660CD22}" type="pres">
      <dgm:prSet presAssocID="{EDBF10E4-0610-43B5-BC39-F92286CEE17A}" presName="spNode" presStyleCnt="0"/>
      <dgm:spPr/>
    </dgm:pt>
    <dgm:pt modelId="{D4BF1DEE-B388-49C5-A44B-173FF0EC0B8F}" type="pres">
      <dgm:prSet presAssocID="{7712617F-AC37-4717-80DD-68F4754384E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B1AA0C7-C29E-4492-BD8A-08E76362D1C2}" type="pres">
      <dgm:prSet presAssocID="{F75256D8-15E1-4C93-8A7B-93EB3C9F9D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051BE-BA0B-400B-AE6D-698744843688}" type="pres">
      <dgm:prSet presAssocID="{F75256D8-15E1-4C93-8A7B-93EB3C9F9DFF}" presName="spNode" presStyleCnt="0"/>
      <dgm:spPr/>
    </dgm:pt>
    <dgm:pt modelId="{F775EE05-B084-4E80-B48B-31DC47E5FB9C}" type="pres">
      <dgm:prSet presAssocID="{8F2F1E93-EEE4-4E12-804C-F5790971A3A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792C4A2-9B31-48E0-AB3D-AB4BFB14793C}" type="pres">
      <dgm:prSet presAssocID="{01524581-B4B4-489A-A4DC-074064CB64F7}" presName="node" presStyleLbl="node1" presStyleIdx="2" presStyleCnt="5" custRadScaleRad="101401" custRadScaleInc="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9A0E5-0D20-4B01-9FE7-5FE8BAA46AE1}" type="pres">
      <dgm:prSet presAssocID="{01524581-B4B4-489A-A4DC-074064CB64F7}" presName="spNode" presStyleCnt="0"/>
      <dgm:spPr/>
    </dgm:pt>
    <dgm:pt modelId="{EC0F4116-9EF4-4DEE-A65E-B1E78FDB81ED}" type="pres">
      <dgm:prSet presAssocID="{76270A41-E1E3-47F5-8812-27BEA9F6E8D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8FD8D53-4429-4F91-968F-45DF9EEACC3A}" type="pres">
      <dgm:prSet presAssocID="{3E86B4CF-90C2-434B-8AE7-C2EA00CE5E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A62D5-F15C-4D90-8E65-780CA8B07761}" type="pres">
      <dgm:prSet presAssocID="{3E86B4CF-90C2-434B-8AE7-C2EA00CE5E63}" presName="spNode" presStyleCnt="0"/>
      <dgm:spPr/>
    </dgm:pt>
    <dgm:pt modelId="{419FD7EA-6A75-433D-A0DD-2DA4B9FCAC1F}" type="pres">
      <dgm:prSet presAssocID="{A77C8EAC-EF78-4059-A039-69ED94E54EB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F279125-B3CD-44F7-8F0D-E541D17716E6}" type="pres">
      <dgm:prSet presAssocID="{917920AD-B25C-4939-BAA9-8147CED389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EA401-0E4A-4B2D-A242-D7D3497D9F95}" type="pres">
      <dgm:prSet presAssocID="{917920AD-B25C-4939-BAA9-8147CED38933}" presName="spNode" presStyleCnt="0"/>
      <dgm:spPr/>
    </dgm:pt>
    <dgm:pt modelId="{16BE62E9-6248-4CBF-BE8C-4C7E7DF73F48}" type="pres">
      <dgm:prSet presAssocID="{2D084F7F-17D6-403A-8163-FB49EB46A03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06D9A8B-354E-4FFA-B416-184700A47818}" type="presOf" srcId="{2D084F7F-17D6-403A-8163-FB49EB46A030}" destId="{16BE62E9-6248-4CBF-BE8C-4C7E7DF73F48}" srcOrd="0" destOrd="0" presId="urn:microsoft.com/office/officeart/2005/8/layout/cycle6"/>
    <dgm:cxn modelId="{BC3F1F3B-178D-401B-91B4-976BCBD10850}" type="presOf" srcId="{01524581-B4B4-489A-A4DC-074064CB64F7}" destId="{A792C4A2-9B31-48E0-AB3D-AB4BFB14793C}" srcOrd="0" destOrd="0" presId="urn:microsoft.com/office/officeart/2005/8/layout/cycle6"/>
    <dgm:cxn modelId="{0F0CAF5C-EC5F-487B-A22B-FA536EDDAE19}" type="presOf" srcId="{76270A41-E1E3-47F5-8812-27BEA9F6E8D6}" destId="{EC0F4116-9EF4-4DEE-A65E-B1E78FDB81ED}" srcOrd="0" destOrd="0" presId="urn:microsoft.com/office/officeart/2005/8/layout/cycle6"/>
    <dgm:cxn modelId="{715C3996-F5FE-4B84-B458-0355553D2837}" type="presOf" srcId="{917920AD-B25C-4939-BAA9-8147CED38933}" destId="{0F279125-B3CD-44F7-8F0D-E541D17716E6}" srcOrd="0" destOrd="0" presId="urn:microsoft.com/office/officeart/2005/8/layout/cycle6"/>
    <dgm:cxn modelId="{2C98467F-D7A5-4048-BC49-A554F893E6A8}" srcId="{B89AFF3F-E0AC-431D-A900-9F69A98A098D}" destId="{F75256D8-15E1-4C93-8A7B-93EB3C9F9DFF}" srcOrd="1" destOrd="0" parTransId="{34E61FDF-4783-411D-A737-95AB80591642}" sibTransId="{8F2F1E93-EEE4-4E12-804C-F5790971A3AD}"/>
    <dgm:cxn modelId="{A343066A-86BB-4DB2-BCEC-4614AF9CAD80}" type="presOf" srcId="{8F2F1E93-EEE4-4E12-804C-F5790971A3AD}" destId="{F775EE05-B084-4E80-B48B-31DC47E5FB9C}" srcOrd="0" destOrd="0" presId="urn:microsoft.com/office/officeart/2005/8/layout/cycle6"/>
    <dgm:cxn modelId="{9555E70D-AE7D-4ED5-8EE2-C3494B12C5A2}" type="presOf" srcId="{B89AFF3F-E0AC-431D-A900-9F69A98A098D}" destId="{BB110E9F-B9FB-4A38-B70C-89AA88A72F3D}" srcOrd="0" destOrd="0" presId="urn:microsoft.com/office/officeart/2005/8/layout/cycle6"/>
    <dgm:cxn modelId="{7BF04AEC-2A31-4606-956D-78F2EAC62AE7}" srcId="{B89AFF3F-E0AC-431D-A900-9F69A98A098D}" destId="{3E86B4CF-90C2-434B-8AE7-C2EA00CE5E63}" srcOrd="3" destOrd="0" parTransId="{1FCE7180-34D9-4C74-954A-CF19FF5E31CD}" sibTransId="{A77C8EAC-EF78-4059-A039-69ED94E54EB6}"/>
    <dgm:cxn modelId="{A7C8742A-97B9-4458-840C-8B0612F8ECDC}" srcId="{B89AFF3F-E0AC-431D-A900-9F69A98A098D}" destId="{917920AD-B25C-4939-BAA9-8147CED38933}" srcOrd="4" destOrd="0" parTransId="{2EC1B0E7-9620-43A3-90A9-4C74076ED006}" sibTransId="{2D084F7F-17D6-403A-8163-FB49EB46A030}"/>
    <dgm:cxn modelId="{8AC3485D-22D3-43F3-A6F1-7BB83D0BFD32}" type="presOf" srcId="{7712617F-AC37-4717-80DD-68F4754384EE}" destId="{D4BF1DEE-B388-49C5-A44B-173FF0EC0B8F}" srcOrd="0" destOrd="0" presId="urn:microsoft.com/office/officeart/2005/8/layout/cycle6"/>
    <dgm:cxn modelId="{36F950B7-5B4E-43AB-871C-F0A0E143FC02}" srcId="{B89AFF3F-E0AC-431D-A900-9F69A98A098D}" destId="{01524581-B4B4-489A-A4DC-074064CB64F7}" srcOrd="2" destOrd="0" parTransId="{1AB3B409-DB55-4E0A-A833-BD43A6C6B9C3}" sibTransId="{76270A41-E1E3-47F5-8812-27BEA9F6E8D6}"/>
    <dgm:cxn modelId="{2F3AC6D9-A843-4F9A-8534-3463738E6890}" type="presOf" srcId="{EDBF10E4-0610-43B5-BC39-F92286CEE17A}" destId="{9CB66CFC-374A-4DC1-9B2C-904BCADD091C}" srcOrd="0" destOrd="0" presId="urn:microsoft.com/office/officeart/2005/8/layout/cycle6"/>
    <dgm:cxn modelId="{7E7095C5-D09D-4D36-B3A7-32306D04A6CF}" type="presOf" srcId="{3E86B4CF-90C2-434B-8AE7-C2EA00CE5E63}" destId="{68FD8D53-4429-4F91-968F-45DF9EEACC3A}" srcOrd="0" destOrd="0" presId="urn:microsoft.com/office/officeart/2005/8/layout/cycle6"/>
    <dgm:cxn modelId="{B80D6204-7DBA-454B-8BB5-2EF3FB9BDDC5}" srcId="{B89AFF3F-E0AC-431D-A900-9F69A98A098D}" destId="{EDBF10E4-0610-43B5-BC39-F92286CEE17A}" srcOrd="0" destOrd="0" parTransId="{A5B7A4CB-A9CD-4689-B3A9-CD7C4A91FDB6}" sibTransId="{7712617F-AC37-4717-80DD-68F4754384EE}"/>
    <dgm:cxn modelId="{55D3B358-E215-42F3-AE5D-D51C75CF61DC}" type="presOf" srcId="{A77C8EAC-EF78-4059-A039-69ED94E54EB6}" destId="{419FD7EA-6A75-433D-A0DD-2DA4B9FCAC1F}" srcOrd="0" destOrd="0" presId="urn:microsoft.com/office/officeart/2005/8/layout/cycle6"/>
    <dgm:cxn modelId="{AEB05882-DC13-4A8F-B4AC-902A02B554BD}" type="presOf" srcId="{F75256D8-15E1-4C93-8A7B-93EB3C9F9DFF}" destId="{5B1AA0C7-C29E-4492-BD8A-08E76362D1C2}" srcOrd="0" destOrd="0" presId="urn:microsoft.com/office/officeart/2005/8/layout/cycle6"/>
    <dgm:cxn modelId="{011A277F-821E-42E1-B578-669EB5646779}" type="presParOf" srcId="{BB110E9F-B9FB-4A38-B70C-89AA88A72F3D}" destId="{9CB66CFC-374A-4DC1-9B2C-904BCADD091C}" srcOrd="0" destOrd="0" presId="urn:microsoft.com/office/officeart/2005/8/layout/cycle6"/>
    <dgm:cxn modelId="{61CE4BE7-8AB7-44EA-B556-8F74667C63EB}" type="presParOf" srcId="{BB110E9F-B9FB-4A38-B70C-89AA88A72F3D}" destId="{78AEAD4B-5694-46EE-903C-2DE90660CD22}" srcOrd="1" destOrd="0" presId="urn:microsoft.com/office/officeart/2005/8/layout/cycle6"/>
    <dgm:cxn modelId="{A34582BA-9872-4E74-8C30-E053C1DBC431}" type="presParOf" srcId="{BB110E9F-B9FB-4A38-B70C-89AA88A72F3D}" destId="{D4BF1DEE-B388-49C5-A44B-173FF0EC0B8F}" srcOrd="2" destOrd="0" presId="urn:microsoft.com/office/officeart/2005/8/layout/cycle6"/>
    <dgm:cxn modelId="{576623B9-2F63-41BF-A8BB-CEDB2E89C309}" type="presParOf" srcId="{BB110E9F-B9FB-4A38-B70C-89AA88A72F3D}" destId="{5B1AA0C7-C29E-4492-BD8A-08E76362D1C2}" srcOrd="3" destOrd="0" presId="urn:microsoft.com/office/officeart/2005/8/layout/cycle6"/>
    <dgm:cxn modelId="{407AA035-F0E9-418C-B375-5C5EC38FCAFF}" type="presParOf" srcId="{BB110E9F-B9FB-4A38-B70C-89AA88A72F3D}" destId="{607051BE-BA0B-400B-AE6D-698744843688}" srcOrd="4" destOrd="0" presId="urn:microsoft.com/office/officeart/2005/8/layout/cycle6"/>
    <dgm:cxn modelId="{3B013E05-839E-42B7-B4F8-FD2D88F1E7D2}" type="presParOf" srcId="{BB110E9F-B9FB-4A38-B70C-89AA88A72F3D}" destId="{F775EE05-B084-4E80-B48B-31DC47E5FB9C}" srcOrd="5" destOrd="0" presId="urn:microsoft.com/office/officeart/2005/8/layout/cycle6"/>
    <dgm:cxn modelId="{3C0C287C-805E-40A7-83F4-51C28942136F}" type="presParOf" srcId="{BB110E9F-B9FB-4A38-B70C-89AA88A72F3D}" destId="{A792C4A2-9B31-48E0-AB3D-AB4BFB14793C}" srcOrd="6" destOrd="0" presId="urn:microsoft.com/office/officeart/2005/8/layout/cycle6"/>
    <dgm:cxn modelId="{086FEB83-4BD8-4CD7-A6BF-B8A976A3AE75}" type="presParOf" srcId="{BB110E9F-B9FB-4A38-B70C-89AA88A72F3D}" destId="{DD69A0E5-0D20-4B01-9FE7-5FE8BAA46AE1}" srcOrd="7" destOrd="0" presId="urn:microsoft.com/office/officeart/2005/8/layout/cycle6"/>
    <dgm:cxn modelId="{0BD4BC9A-608F-475B-AFA3-9D919AD4DB11}" type="presParOf" srcId="{BB110E9F-B9FB-4A38-B70C-89AA88A72F3D}" destId="{EC0F4116-9EF4-4DEE-A65E-B1E78FDB81ED}" srcOrd="8" destOrd="0" presId="urn:microsoft.com/office/officeart/2005/8/layout/cycle6"/>
    <dgm:cxn modelId="{3406575A-7375-4CE5-B5B6-5D02162DC67F}" type="presParOf" srcId="{BB110E9F-B9FB-4A38-B70C-89AA88A72F3D}" destId="{68FD8D53-4429-4F91-968F-45DF9EEACC3A}" srcOrd="9" destOrd="0" presId="urn:microsoft.com/office/officeart/2005/8/layout/cycle6"/>
    <dgm:cxn modelId="{85FAC68D-B2CC-4A42-8259-B207900DDE87}" type="presParOf" srcId="{BB110E9F-B9FB-4A38-B70C-89AA88A72F3D}" destId="{320A62D5-F15C-4D90-8E65-780CA8B07761}" srcOrd="10" destOrd="0" presId="urn:microsoft.com/office/officeart/2005/8/layout/cycle6"/>
    <dgm:cxn modelId="{10E22EEE-88F0-4F3B-84F1-B9C428F220DE}" type="presParOf" srcId="{BB110E9F-B9FB-4A38-B70C-89AA88A72F3D}" destId="{419FD7EA-6A75-433D-A0DD-2DA4B9FCAC1F}" srcOrd="11" destOrd="0" presId="urn:microsoft.com/office/officeart/2005/8/layout/cycle6"/>
    <dgm:cxn modelId="{B915C05B-4057-41A8-9AA8-AA5C93067357}" type="presParOf" srcId="{BB110E9F-B9FB-4A38-B70C-89AA88A72F3D}" destId="{0F279125-B3CD-44F7-8F0D-E541D17716E6}" srcOrd="12" destOrd="0" presId="urn:microsoft.com/office/officeart/2005/8/layout/cycle6"/>
    <dgm:cxn modelId="{32AACCA8-EE1F-452B-AA99-97EC82642644}" type="presParOf" srcId="{BB110E9F-B9FB-4A38-B70C-89AA88A72F3D}" destId="{134EA401-0E4A-4B2D-A242-D7D3497D9F95}" srcOrd="13" destOrd="0" presId="urn:microsoft.com/office/officeart/2005/8/layout/cycle6"/>
    <dgm:cxn modelId="{7E4F2F14-B98A-4FE4-8E79-69631A9FF4A0}" type="presParOf" srcId="{BB110E9F-B9FB-4A38-B70C-89AA88A72F3D}" destId="{16BE62E9-6248-4CBF-BE8C-4C7E7DF73F48}" srcOrd="14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FEC089-6560-4106-8335-AF5D7CD5440A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96BCF0-B213-4E07-BD86-5AEC97621487}">
      <dgm:prSet phldrT="[Текст]" custT="1"/>
      <dgm:spPr/>
      <dgm:t>
        <a:bodyPr/>
        <a:lstStyle/>
        <a:p>
          <a:r>
            <a:rPr lang="ru-RU" sz="2400" dirty="0" err="1" smtClean="0"/>
            <a:t>С.И.Ожегов-явление</a:t>
          </a:r>
          <a:r>
            <a:rPr lang="ru-RU" sz="2400" dirty="0" smtClean="0"/>
            <a:t>, факт жизни.</a:t>
          </a:r>
          <a:endParaRPr lang="ru-RU" sz="2400" dirty="0"/>
        </a:p>
      </dgm:t>
    </dgm:pt>
    <dgm:pt modelId="{37C37A87-B6C6-47C8-B0E0-E8CF0D14AD5E}" type="parTrans" cxnId="{0DFAFBEB-1A60-4B03-A759-1D439E5AB5A4}">
      <dgm:prSet/>
      <dgm:spPr/>
      <dgm:t>
        <a:bodyPr/>
        <a:lstStyle/>
        <a:p>
          <a:endParaRPr lang="ru-RU"/>
        </a:p>
      </dgm:t>
    </dgm:pt>
    <dgm:pt modelId="{42B4F9D8-6B29-4056-966C-5E4B43F10154}" type="sibTrans" cxnId="{0DFAFBEB-1A60-4B03-A759-1D439E5AB5A4}">
      <dgm:prSet/>
      <dgm:spPr/>
      <dgm:t>
        <a:bodyPr/>
        <a:lstStyle/>
        <a:p>
          <a:endParaRPr lang="ru-RU"/>
        </a:p>
      </dgm:t>
    </dgm:pt>
    <dgm:pt modelId="{55C9C293-04A1-4D08-8B09-F16C2D989F98}">
      <dgm:prSet phldrT="[Текст]" custT="1"/>
      <dgm:spPr/>
      <dgm:t>
        <a:bodyPr/>
        <a:lstStyle/>
        <a:p>
          <a:r>
            <a:rPr lang="ru-RU" sz="2000" dirty="0" smtClean="0"/>
            <a:t>Час улыбок и добра</a:t>
          </a:r>
          <a:endParaRPr lang="ru-RU" sz="2000" dirty="0"/>
        </a:p>
      </dgm:t>
    </dgm:pt>
    <dgm:pt modelId="{F60ED398-8D66-4A94-8E65-C75A8DE498AB}" type="parTrans" cxnId="{821DEF2C-521E-4E39-8132-6D4D05FB42F5}">
      <dgm:prSet/>
      <dgm:spPr/>
      <dgm:t>
        <a:bodyPr/>
        <a:lstStyle/>
        <a:p>
          <a:endParaRPr lang="ru-RU"/>
        </a:p>
      </dgm:t>
    </dgm:pt>
    <dgm:pt modelId="{53950642-AA36-48F2-B293-F35427C7923C}" type="sibTrans" cxnId="{821DEF2C-521E-4E39-8132-6D4D05FB42F5}">
      <dgm:prSet/>
      <dgm:spPr/>
      <dgm:t>
        <a:bodyPr/>
        <a:lstStyle/>
        <a:p>
          <a:endParaRPr lang="ru-RU"/>
        </a:p>
      </dgm:t>
    </dgm:pt>
    <dgm:pt modelId="{BD8316C8-F6F9-4C79-9955-EC0197E00A4C}">
      <dgm:prSet phldrT="[Текст]" custT="1"/>
      <dgm:spPr/>
      <dgm:t>
        <a:bodyPr/>
        <a:lstStyle/>
        <a:p>
          <a:r>
            <a:rPr lang="ru-RU" sz="2000" dirty="0" smtClean="0"/>
            <a:t>Ярмарка профессий</a:t>
          </a:r>
          <a:endParaRPr lang="ru-RU" sz="2000" dirty="0"/>
        </a:p>
      </dgm:t>
    </dgm:pt>
    <dgm:pt modelId="{9EFE69CF-02E1-4DAD-B736-36A9568E5DC7}" type="parTrans" cxnId="{79483E26-2950-43FB-AFC6-F0FCCBBB4968}">
      <dgm:prSet/>
      <dgm:spPr/>
      <dgm:t>
        <a:bodyPr/>
        <a:lstStyle/>
        <a:p>
          <a:endParaRPr lang="ru-RU"/>
        </a:p>
      </dgm:t>
    </dgm:pt>
    <dgm:pt modelId="{D6C5212B-9C81-4E14-9473-1372B76C9383}" type="sibTrans" cxnId="{79483E26-2950-43FB-AFC6-F0FCCBBB4968}">
      <dgm:prSet/>
      <dgm:spPr/>
      <dgm:t>
        <a:bodyPr/>
        <a:lstStyle/>
        <a:p>
          <a:endParaRPr lang="ru-RU"/>
        </a:p>
      </dgm:t>
    </dgm:pt>
    <dgm:pt modelId="{202A3FDB-1F39-41F1-BD21-5E5265CC78DE}">
      <dgm:prSet phldrT="[Текст]" custT="1"/>
      <dgm:spPr/>
      <dgm:t>
        <a:bodyPr/>
        <a:lstStyle/>
        <a:p>
          <a:r>
            <a:rPr lang="ru-RU" sz="2000" dirty="0" smtClean="0"/>
            <a:t>Народные праздники</a:t>
          </a:r>
          <a:endParaRPr lang="ru-RU" sz="2000" dirty="0"/>
        </a:p>
      </dgm:t>
    </dgm:pt>
    <dgm:pt modelId="{DD2D1356-6D04-4CE0-A9AF-BFBF4665B2CB}" type="parTrans" cxnId="{6E7730A0-CA44-4029-B1F2-A1F532A18A1C}">
      <dgm:prSet/>
      <dgm:spPr/>
      <dgm:t>
        <a:bodyPr/>
        <a:lstStyle/>
        <a:p>
          <a:endParaRPr lang="ru-RU"/>
        </a:p>
      </dgm:t>
    </dgm:pt>
    <dgm:pt modelId="{1684BFFC-E3CE-4837-9DBD-7EB4035E445C}" type="sibTrans" cxnId="{6E7730A0-CA44-4029-B1F2-A1F532A18A1C}">
      <dgm:prSet/>
      <dgm:spPr/>
      <dgm:t>
        <a:bodyPr/>
        <a:lstStyle/>
        <a:p>
          <a:endParaRPr lang="ru-RU"/>
        </a:p>
      </dgm:t>
    </dgm:pt>
    <dgm:pt modelId="{69EBD95C-6A60-4183-A091-2F3B0E016DD3}">
      <dgm:prSet phldrT="[Текст]" custT="1"/>
      <dgm:spPr/>
      <dgm:t>
        <a:bodyPr/>
        <a:lstStyle/>
        <a:p>
          <a:r>
            <a:rPr lang="ru-RU" sz="2000" dirty="0" smtClean="0"/>
            <a:t>Моё летнее путешествие</a:t>
          </a:r>
          <a:endParaRPr lang="ru-RU" sz="2000" dirty="0"/>
        </a:p>
      </dgm:t>
    </dgm:pt>
    <dgm:pt modelId="{E0A7CB16-677C-4427-AB22-02846EC07CB6}" type="parTrans" cxnId="{DF8D0E86-2F30-4D8F-96FE-B39488B25952}">
      <dgm:prSet/>
      <dgm:spPr/>
      <dgm:t>
        <a:bodyPr/>
        <a:lstStyle/>
        <a:p>
          <a:endParaRPr lang="ru-RU"/>
        </a:p>
      </dgm:t>
    </dgm:pt>
    <dgm:pt modelId="{C400695A-C2EA-4B6E-8F61-A05D00826710}" type="sibTrans" cxnId="{DF8D0E86-2F30-4D8F-96FE-B39488B25952}">
      <dgm:prSet/>
      <dgm:spPr/>
      <dgm:t>
        <a:bodyPr/>
        <a:lstStyle/>
        <a:p>
          <a:endParaRPr lang="ru-RU"/>
        </a:p>
      </dgm:t>
    </dgm:pt>
    <dgm:pt modelId="{19AB3EB3-871D-4369-A239-0D78836C68CD}" type="pres">
      <dgm:prSet presAssocID="{44FEC089-6560-4106-8335-AF5D7CD544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BED41-88B8-4566-8468-8A5C613DFE14}" type="pres">
      <dgm:prSet presAssocID="{FB96BCF0-B213-4E07-BD86-5AEC97621487}" presName="centerShape" presStyleLbl="node0" presStyleIdx="0" presStyleCnt="1"/>
      <dgm:spPr/>
      <dgm:t>
        <a:bodyPr/>
        <a:lstStyle/>
        <a:p>
          <a:endParaRPr lang="ru-RU"/>
        </a:p>
      </dgm:t>
    </dgm:pt>
    <dgm:pt modelId="{ABAB8643-9722-4A70-8307-0588A7C72B62}" type="pres">
      <dgm:prSet presAssocID="{55C9C293-04A1-4D08-8B09-F16C2D989F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14AAB-E104-4146-AF8B-631E755ABF8A}" type="pres">
      <dgm:prSet presAssocID="{55C9C293-04A1-4D08-8B09-F16C2D989F98}" presName="dummy" presStyleCnt="0"/>
      <dgm:spPr/>
    </dgm:pt>
    <dgm:pt modelId="{E5F2F178-F4DB-447F-B3A6-727BE7A68BBC}" type="pres">
      <dgm:prSet presAssocID="{53950642-AA36-48F2-B293-F35427C7923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D52370F-8483-4713-98D5-1BC7F6792127}" type="pres">
      <dgm:prSet presAssocID="{BD8316C8-F6F9-4C79-9955-EC0197E00A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8D6EA-0F71-4F02-8782-AEF288E0685F}" type="pres">
      <dgm:prSet presAssocID="{BD8316C8-F6F9-4C79-9955-EC0197E00A4C}" presName="dummy" presStyleCnt="0"/>
      <dgm:spPr/>
    </dgm:pt>
    <dgm:pt modelId="{C0DE4E31-74DC-4193-8AE1-E03462692FA1}" type="pres">
      <dgm:prSet presAssocID="{D6C5212B-9C81-4E14-9473-1372B76C938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7144ACC-08DA-4D91-B71D-31069A920066}" type="pres">
      <dgm:prSet presAssocID="{202A3FDB-1F39-41F1-BD21-5E5265CC78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3D886-910D-4329-A4F9-49B44ECE0E73}" type="pres">
      <dgm:prSet presAssocID="{202A3FDB-1F39-41F1-BD21-5E5265CC78DE}" presName="dummy" presStyleCnt="0"/>
      <dgm:spPr/>
    </dgm:pt>
    <dgm:pt modelId="{E9191118-BA88-494F-B8A8-D0DECF213ED0}" type="pres">
      <dgm:prSet presAssocID="{1684BFFC-E3CE-4837-9DBD-7EB4035E445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40C0EF7-F424-4CA3-9813-C23FD62F134D}" type="pres">
      <dgm:prSet presAssocID="{69EBD95C-6A60-4183-A091-2F3B0E016D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09A66-DB20-4222-AB6A-048BCEAA55B1}" type="pres">
      <dgm:prSet presAssocID="{69EBD95C-6A60-4183-A091-2F3B0E016DD3}" presName="dummy" presStyleCnt="0"/>
      <dgm:spPr/>
    </dgm:pt>
    <dgm:pt modelId="{9CCA7C2A-39CE-49C0-998E-04BC7D791C3A}" type="pres">
      <dgm:prSet presAssocID="{C400695A-C2EA-4B6E-8F61-A05D0082671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2E4F3AF-1A26-4E2F-8B07-1744EEBC2D47}" type="presOf" srcId="{BD8316C8-F6F9-4C79-9955-EC0197E00A4C}" destId="{6D52370F-8483-4713-98D5-1BC7F6792127}" srcOrd="0" destOrd="0" presId="urn:microsoft.com/office/officeart/2005/8/layout/radial6"/>
    <dgm:cxn modelId="{0314577A-5E62-4462-8A5B-6B307F94DE73}" type="presOf" srcId="{55C9C293-04A1-4D08-8B09-F16C2D989F98}" destId="{ABAB8643-9722-4A70-8307-0588A7C72B62}" srcOrd="0" destOrd="0" presId="urn:microsoft.com/office/officeart/2005/8/layout/radial6"/>
    <dgm:cxn modelId="{A54876B7-A015-4FC8-BF7F-12D8D2A286AB}" type="presOf" srcId="{44FEC089-6560-4106-8335-AF5D7CD5440A}" destId="{19AB3EB3-871D-4369-A239-0D78836C68CD}" srcOrd="0" destOrd="0" presId="urn:microsoft.com/office/officeart/2005/8/layout/radial6"/>
    <dgm:cxn modelId="{9DF0906E-C88E-4FD5-873E-930D20DDA343}" type="presOf" srcId="{FB96BCF0-B213-4E07-BD86-5AEC97621487}" destId="{8EABED41-88B8-4566-8468-8A5C613DFE14}" srcOrd="0" destOrd="0" presId="urn:microsoft.com/office/officeart/2005/8/layout/radial6"/>
    <dgm:cxn modelId="{00916066-ED61-48B7-91CA-FCB7772C4668}" type="presOf" srcId="{69EBD95C-6A60-4183-A091-2F3B0E016DD3}" destId="{340C0EF7-F424-4CA3-9813-C23FD62F134D}" srcOrd="0" destOrd="0" presId="urn:microsoft.com/office/officeart/2005/8/layout/radial6"/>
    <dgm:cxn modelId="{DF8D0E86-2F30-4D8F-96FE-B39488B25952}" srcId="{FB96BCF0-B213-4E07-BD86-5AEC97621487}" destId="{69EBD95C-6A60-4183-A091-2F3B0E016DD3}" srcOrd="3" destOrd="0" parTransId="{E0A7CB16-677C-4427-AB22-02846EC07CB6}" sibTransId="{C400695A-C2EA-4B6E-8F61-A05D00826710}"/>
    <dgm:cxn modelId="{66645B46-F8DB-4A3A-B57F-A260C063B8CA}" type="presOf" srcId="{53950642-AA36-48F2-B293-F35427C7923C}" destId="{E5F2F178-F4DB-447F-B3A6-727BE7A68BBC}" srcOrd="0" destOrd="0" presId="urn:microsoft.com/office/officeart/2005/8/layout/radial6"/>
    <dgm:cxn modelId="{A49DB473-8623-4EB5-AB6F-0904EA1378C4}" type="presOf" srcId="{D6C5212B-9C81-4E14-9473-1372B76C9383}" destId="{C0DE4E31-74DC-4193-8AE1-E03462692FA1}" srcOrd="0" destOrd="0" presId="urn:microsoft.com/office/officeart/2005/8/layout/radial6"/>
    <dgm:cxn modelId="{D42A7D2A-860B-4C86-85B6-022D0DD5CAB6}" type="presOf" srcId="{1684BFFC-E3CE-4837-9DBD-7EB4035E445C}" destId="{E9191118-BA88-494F-B8A8-D0DECF213ED0}" srcOrd="0" destOrd="0" presId="urn:microsoft.com/office/officeart/2005/8/layout/radial6"/>
    <dgm:cxn modelId="{6E7730A0-CA44-4029-B1F2-A1F532A18A1C}" srcId="{FB96BCF0-B213-4E07-BD86-5AEC97621487}" destId="{202A3FDB-1F39-41F1-BD21-5E5265CC78DE}" srcOrd="2" destOrd="0" parTransId="{DD2D1356-6D04-4CE0-A9AF-BFBF4665B2CB}" sibTransId="{1684BFFC-E3CE-4837-9DBD-7EB4035E445C}"/>
    <dgm:cxn modelId="{B40406DA-7AD1-4196-B3AB-671B3CEAE502}" type="presOf" srcId="{202A3FDB-1F39-41F1-BD21-5E5265CC78DE}" destId="{B7144ACC-08DA-4D91-B71D-31069A920066}" srcOrd="0" destOrd="0" presId="urn:microsoft.com/office/officeart/2005/8/layout/radial6"/>
    <dgm:cxn modelId="{0DFAFBEB-1A60-4B03-A759-1D439E5AB5A4}" srcId="{44FEC089-6560-4106-8335-AF5D7CD5440A}" destId="{FB96BCF0-B213-4E07-BD86-5AEC97621487}" srcOrd="0" destOrd="0" parTransId="{37C37A87-B6C6-47C8-B0E0-E8CF0D14AD5E}" sibTransId="{42B4F9D8-6B29-4056-966C-5E4B43F10154}"/>
    <dgm:cxn modelId="{821DEF2C-521E-4E39-8132-6D4D05FB42F5}" srcId="{FB96BCF0-B213-4E07-BD86-5AEC97621487}" destId="{55C9C293-04A1-4D08-8B09-F16C2D989F98}" srcOrd="0" destOrd="0" parTransId="{F60ED398-8D66-4A94-8E65-C75A8DE498AB}" sibTransId="{53950642-AA36-48F2-B293-F35427C7923C}"/>
    <dgm:cxn modelId="{79483E26-2950-43FB-AFC6-F0FCCBBB4968}" srcId="{FB96BCF0-B213-4E07-BD86-5AEC97621487}" destId="{BD8316C8-F6F9-4C79-9955-EC0197E00A4C}" srcOrd="1" destOrd="0" parTransId="{9EFE69CF-02E1-4DAD-B736-36A9568E5DC7}" sibTransId="{D6C5212B-9C81-4E14-9473-1372B76C9383}"/>
    <dgm:cxn modelId="{54B6FF02-9A10-4F86-8823-372866DD08AC}" type="presOf" srcId="{C400695A-C2EA-4B6E-8F61-A05D00826710}" destId="{9CCA7C2A-39CE-49C0-998E-04BC7D791C3A}" srcOrd="0" destOrd="0" presId="urn:microsoft.com/office/officeart/2005/8/layout/radial6"/>
    <dgm:cxn modelId="{1A447881-E21A-43C6-B88C-320660316C52}" type="presParOf" srcId="{19AB3EB3-871D-4369-A239-0D78836C68CD}" destId="{8EABED41-88B8-4566-8468-8A5C613DFE14}" srcOrd="0" destOrd="0" presId="urn:microsoft.com/office/officeart/2005/8/layout/radial6"/>
    <dgm:cxn modelId="{BF7C0282-EBD3-4F35-B0CF-791E4727C48C}" type="presParOf" srcId="{19AB3EB3-871D-4369-A239-0D78836C68CD}" destId="{ABAB8643-9722-4A70-8307-0588A7C72B62}" srcOrd="1" destOrd="0" presId="urn:microsoft.com/office/officeart/2005/8/layout/radial6"/>
    <dgm:cxn modelId="{A6E72754-5F92-499C-88BE-559C3BFD6570}" type="presParOf" srcId="{19AB3EB3-871D-4369-A239-0D78836C68CD}" destId="{47A14AAB-E104-4146-AF8B-631E755ABF8A}" srcOrd="2" destOrd="0" presId="urn:microsoft.com/office/officeart/2005/8/layout/radial6"/>
    <dgm:cxn modelId="{7218370E-812C-4373-8696-44E6EA5295AB}" type="presParOf" srcId="{19AB3EB3-871D-4369-A239-0D78836C68CD}" destId="{E5F2F178-F4DB-447F-B3A6-727BE7A68BBC}" srcOrd="3" destOrd="0" presId="urn:microsoft.com/office/officeart/2005/8/layout/radial6"/>
    <dgm:cxn modelId="{EF372F3C-33A0-42C3-954A-26803D3A9AC1}" type="presParOf" srcId="{19AB3EB3-871D-4369-A239-0D78836C68CD}" destId="{6D52370F-8483-4713-98D5-1BC7F6792127}" srcOrd="4" destOrd="0" presId="urn:microsoft.com/office/officeart/2005/8/layout/radial6"/>
    <dgm:cxn modelId="{B79F63E7-109F-4107-85F3-EA297E2A33C6}" type="presParOf" srcId="{19AB3EB3-871D-4369-A239-0D78836C68CD}" destId="{C018D6EA-0F71-4F02-8782-AEF288E0685F}" srcOrd="5" destOrd="0" presId="urn:microsoft.com/office/officeart/2005/8/layout/radial6"/>
    <dgm:cxn modelId="{9FDFBAB8-54B9-4268-8A77-ECFDCD5803DD}" type="presParOf" srcId="{19AB3EB3-871D-4369-A239-0D78836C68CD}" destId="{C0DE4E31-74DC-4193-8AE1-E03462692FA1}" srcOrd="6" destOrd="0" presId="urn:microsoft.com/office/officeart/2005/8/layout/radial6"/>
    <dgm:cxn modelId="{F9725C37-FF9C-4026-9230-C23B4B824B2C}" type="presParOf" srcId="{19AB3EB3-871D-4369-A239-0D78836C68CD}" destId="{B7144ACC-08DA-4D91-B71D-31069A920066}" srcOrd="7" destOrd="0" presId="urn:microsoft.com/office/officeart/2005/8/layout/radial6"/>
    <dgm:cxn modelId="{7D7EA33A-9231-4867-AC00-7AD1A1CD3A2D}" type="presParOf" srcId="{19AB3EB3-871D-4369-A239-0D78836C68CD}" destId="{8EF3D886-910D-4329-A4F9-49B44ECE0E73}" srcOrd="8" destOrd="0" presId="urn:microsoft.com/office/officeart/2005/8/layout/radial6"/>
    <dgm:cxn modelId="{6EC6FB89-E0EC-4698-B2FA-636F75A1F2DA}" type="presParOf" srcId="{19AB3EB3-871D-4369-A239-0D78836C68CD}" destId="{E9191118-BA88-494F-B8A8-D0DECF213ED0}" srcOrd="9" destOrd="0" presId="urn:microsoft.com/office/officeart/2005/8/layout/radial6"/>
    <dgm:cxn modelId="{8E11AB55-4B0A-4FBE-A102-95A046E023A7}" type="presParOf" srcId="{19AB3EB3-871D-4369-A239-0D78836C68CD}" destId="{340C0EF7-F424-4CA3-9813-C23FD62F134D}" srcOrd="10" destOrd="0" presId="urn:microsoft.com/office/officeart/2005/8/layout/radial6"/>
    <dgm:cxn modelId="{45F27B0D-0F2F-49D6-9298-5072F80CA582}" type="presParOf" srcId="{19AB3EB3-871D-4369-A239-0D78836C68CD}" destId="{2CF09A66-DB20-4222-AB6A-048BCEAA55B1}" srcOrd="11" destOrd="0" presId="urn:microsoft.com/office/officeart/2005/8/layout/radial6"/>
    <dgm:cxn modelId="{84B9D463-94EA-46AD-94E8-A77B43722E9A}" type="presParOf" srcId="{19AB3EB3-871D-4369-A239-0D78836C68CD}" destId="{9CCA7C2A-39CE-49C0-998E-04BC7D791C3A}" srcOrd="12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7B6906-2C87-4347-84EC-873172F772C9}" type="doc">
      <dgm:prSet loTypeId="urn:microsoft.com/office/officeart/2005/8/layout/arrow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D62859-887B-4C83-B0C0-694B1FE1CD0B}">
      <dgm:prSet phldrT="[Текст]" custT="1"/>
      <dgm:spPr/>
      <dgm:t>
        <a:bodyPr/>
        <a:lstStyle/>
        <a:p>
          <a:r>
            <a:rPr lang="ru-RU" sz="2800" i="1" dirty="0" smtClean="0"/>
            <a:t>Коммуникативный</a:t>
          </a:r>
          <a:endParaRPr lang="ru-RU" sz="2800" i="1" dirty="0"/>
        </a:p>
      </dgm:t>
    </dgm:pt>
    <dgm:pt modelId="{EEA239AC-AD97-45D9-B029-4329D87E8978}" type="parTrans" cxnId="{40BB6655-4929-4688-B493-E2437A11CBF1}">
      <dgm:prSet/>
      <dgm:spPr/>
      <dgm:t>
        <a:bodyPr/>
        <a:lstStyle/>
        <a:p>
          <a:endParaRPr lang="ru-RU"/>
        </a:p>
      </dgm:t>
    </dgm:pt>
    <dgm:pt modelId="{924AEE0C-6739-4D35-9B09-BC08813A751D}" type="sibTrans" cxnId="{40BB6655-4929-4688-B493-E2437A11CBF1}">
      <dgm:prSet/>
      <dgm:spPr/>
      <dgm:t>
        <a:bodyPr/>
        <a:lstStyle/>
        <a:p>
          <a:endParaRPr lang="ru-RU"/>
        </a:p>
      </dgm:t>
    </dgm:pt>
    <dgm:pt modelId="{F4900AAC-AF72-4DA3-9567-B942FA8B2BCF}">
      <dgm:prSet phldrT="[Текст]" custT="1"/>
      <dgm:spPr/>
      <dgm:t>
        <a:bodyPr/>
        <a:lstStyle/>
        <a:p>
          <a:r>
            <a:rPr lang="ru-RU" sz="2800" i="1" dirty="0" smtClean="0"/>
            <a:t>Кооперативный</a:t>
          </a:r>
          <a:endParaRPr lang="ru-RU" sz="2800" i="1" dirty="0"/>
        </a:p>
      </dgm:t>
    </dgm:pt>
    <dgm:pt modelId="{095204F6-0DA8-4423-A241-482B74727C33}" type="parTrans" cxnId="{7BE98295-05A4-4778-ABDF-65158CED2E44}">
      <dgm:prSet/>
      <dgm:spPr/>
      <dgm:t>
        <a:bodyPr/>
        <a:lstStyle/>
        <a:p>
          <a:endParaRPr lang="ru-RU"/>
        </a:p>
      </dgm:t>
    </dgm:pt>
    <dgm:pt modelId="{C36A8B6A-4AF2-463A-8903-E26B8427FFD5}" type="sibTrans" cxnId="{7BE98295-05A4-4778-ABDF-65158CED2E44}">
      <dgm:prSet/>
      <dgm:spPr/>
      <dgm:t>
        <a:bodyPr/>
        <a:lstStyle/>
        <a:p>
          <a:endParaRPr lang="ru-RU"/>
        </a:p>
      </dgm:t>
    </dgm:pt>
    <dgm:pt modelId="{E0ECB6C5-8CAC-41E3-B61E-E87B2BBF805E}" type="pres">
      <dgm:prSet presAssocID="{257B6906-2C87-4347-84EC-873172F772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AE3CC-7D66-42DC-ACA6-8815706DCA7E}" type="pres">
      <dgm:prSet presAssocID="{DAD62859-887B-4C83-B0C0-694B1FE1CD0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83165-06CB-492D-B9DB-5754EBBBB514}" type="pres">
      <dgm:prSet presAssocID="{F4900AAC-AF72-4DA3-9567-B942FA8B2BC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B6655-4929-4688-B493-E2437A11CBF1}" srcId="{257B6906-2C87-4347-84EC-873172F772C9}" destId="{DAD62859-887B-4C83-B0C0-694B1FE1CD0B}" srcOrd="0" destOrd="0" parTransId="{EEA239AC-AD97-45D9-B029-4329D87E8978}" sibTransId="{924AEE0C-6739-4D35-9B09-BC08813A751D}"/>
    <dgm:cxn modelId="{84581D49-58CF-437A-81D3-7CE24FBD9C29}" type="presOf" srcId="{F4900AAC-AF72-4DA3-9567-B942FA8B2BCF}" destId="{7B283165-06CB-492D-B9DB-5754EBBBB514}" srcOrd="0" destOrd="0" presId="urn:microsoft.com/office/officeart/2005/8/layout/arrow5"/>
    <dgm:cxn modelId="{0D5488FB-5DAF-4894-8699-1E085DA4478E}" type="presOf" srcId="{DAD62859-887B-4C83-B0C0-694B1FE1CD0B}" destId="{333AE3CC-7D66-42DC-ACA6-8815706DCA7E}" srcOrd="0" destOrd="0" presId="urn:microsoft.com/office/officeart/2005/8/layout/arrow5"/>
    <dgm:cxn modelId="{2289283D-2C72-4640-B7B4-E95726FAE585}" type="presOf" srcId="{257B6906-2C87-4347-84EC-873172F772C9}" destId="{E0ECB6C5-8CAC-41E3-B61E-E87B2BBF805E}" srcOrd="0" destOrd="0" presId="urn:microsoft.com/office/officeart/2005/8/layout/arrow5"/>
    <dgm:cxn modelId="{7BE98295-05A4-4778-ABDF-65158CED2E44}" srcId="{257B6906-2C87-4347-84EC-873172F772C9}" destId="{F4900AAC-AF72-4DA3-9567-B942FA8B2BCF}" srcOrd="1" destOrd="0" parTransId="{095204F6-0DA8-4423-A241-482B74727C33}" sibTransId="{C36A8B6A-4AF2-463A-8903-E26B8427FFD5}"/>
    <dgm:cxn modelId="{8A1165C3-1B5C-4478-BFE0-5CF4CA2FD694}" type="presParOf" srcId="{E0ECB6C5-8CAC-41E3-B61E-E87B2BBF805E}" destId="{333AE3CC-7D66-42DC-ACA6-8815706DCA7E}" srcOrd="0" destOrd="0" presId="urn:microsoft.com/office/officeart/2005/8/layout/arrow5"/>
    <dgm:cxn modelId="{7BB2EED3-5DFE-4A8C-9681-A6F653812AC0}" type="presParOf" srcId="{E0ECB6C5-8CAC-41E3-B61E-E87B2BBF805E}" destId="{7B283165-06CB-492D-B9DB-5754EBBBB514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F0086-BB1E-470A-BF98-9ED325B6C03E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60A28-8F1B-488D-BA18-7A2380F73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924F69-FF23-434B-B0B4-BAA0B900347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0EEE12-6F96-42AA-94AB-AE4C5F19A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4721474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МБОУ 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начальная школа –детский сад «автомобилист»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4071966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>
                <a:solidFill>
                  <a:srgbClr val="FFFF00"/>
                </a:solidFill>
              </a:rPr>
              <a:t>ПЕДСОВЕТ   на  ТЕМУ</a:t>
            </a:r>
            <a:r>
              <a:rPr lang="ru-RU" sz="51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6700" b="1" i="1" dirty="0" smtClean="0">
                <a:solidFill>
                  <a:srgbClr val="FFFF00"/>
                </a:solidFill>
              </a:rPr>
              <a:t>«</a:t>
            </a:r>
            <a:r>
              <a:rPr lang="ru-RU" sz="8600" b="1" i="1" dirty="0" smtClean="0">
                <a:solidFill>
                  <a:srgbClr val="FFFF00"/>
                </a:solidFill>
              </a:rPr>
              <a:t>Детская субкультура как механизм социализации </a:t>
            </a:r>
          </a:p>
          <a:p>
            <a:r>
              <a:rPr lang="ru-RU" sz="8600" b="1" i="1" dirty="0" smtClean="0">
                <a:solidFill>
                  <a:srgbClr val="FFFF00"/>
                </a:solidFill>
              </a:rPr>
              <a:t>младшего  школьника.»</a:t>
            </a:r>
          </a:p>
          <a:p>
            <a:endParaRPr lang="ru-RU" sz="8600" b="1" i="1" cap="small" dirty="0" smtClean="0">
              <a:solidFill>
                <a:srgbClr val="FFFF00"/>
              </a:solidFill>
            </a:endParaRPr>
          </a:p>
          <a:p>
            <a:r>
              <a:rPr lang="ru-RU" sz="6200" cap="small" dirty="0" smtClean="0">
                <a:solidFill>
                  <a:schemeClr val="tx1">
                    <a:lumMod val="95000"/>
                  </a:schemeClr>
                </a:solidFill>
              </a:rPr>
              <a:t>Подготовила</a:t>
            </a:r>
          </a:p>
          <a:p>
            <a:r>
              <a:rPr lang="ru-RU" sz="6200" cap="small" dirty="0" smtClean="0">
                <a:solidFill>
                  <a:schemeClr val="tx1">
                    <a:lumMod val="95000"/>
                  </a:schemeClr>
                </a:solidFill>
              </a:rPr>
              <a:t>учитель </a:t>
            </a:r>
            <a:r>
              <a:rPr lang="ru-RU" sz="6200" cap="small" dirty="0" err="1" smtClean="0">
                <a:solidFill>
                  <a:schemeClr val="tx1">
                    <a:lumMod val="95000"/>
                  </a:schemeClr>
                </a:solidFill>
              </a:rPr>
              <a:t>нач</a:t>
            </a:r>
            <a:r>
              <a:rPr lang="ru-RU" sz="6200" cap="small" dirty="0" smtClean="0">
                <a:solidFill>
                  <a:schemeClr val="tx1">
                    <a:lumMod val="95000"/>
                  </a:schemeClr>
                </a:solidFill>
              </a:rPr>
              <a:t> .классов</a:t>
            </a:r>
          </a:p>
          <a:p>
            <a:r>
              <a:rPr lang="ru-RU" sz="6200" cap="small" dirty="0" smtClean="0">
                <a:solidFill>
                  <a:schemeClr val="tx1">
                    <a:lumMod val="95000"/>
                  </a:schemeClr>
                </a:solidFill>
              </a:rPr>
              <a:t>Шипилова О.В.</a:t>
            </a:r>
          </a:p>
          <a:p>
            <a:endParaRPr lang="ru-RU" sz="2400" cap="small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2400" cap="small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2400" cap="small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3400" cap="small" dirty="0" smtClean="0">
                <a:solidFill>
                  <a:schemeClr val="tx1">
                    <a:lumMod val="95000"/>
                  </a:schemeClr>
                </a:solidFill>
              </a:rPr>
              <a:t>Апрель    2012 г.</a:t>
            </a:r>
          </a:p>
          <a:p>
            <a:endParaRPr lang="ru-RU" sz="3400" cap="small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2400" cap="small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400" cap="small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endParaRPr lang="ru-RU" b="1" i="1" dirty="0" smtClean="0">
              <a:solidFill>
                <a:srgbClr val="FFFF00"/>
              </a:solidFill>
            </a:endParaRPr>
          </a:p>
          <a:p>
            <a:endParaRPr lang="ru-RU" b="1" i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CC00"/>
              </a:solidFill>
            </a:endParaRPr>
          </a:p>
        </p:txBody>
      </p:sp>
      <p:pic>
        <p:nvPicPr>
          <p:cNvPr id="5" name="Рисунок 4" descr="IMG_0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5805">
            <a:off x="5810261" y="3929066"/>
            <a:ext cx="3333739" cy="2500305"/>
          </a:xfrm>
          <a:prstGeom prst="rect">
            <a:avLst/>
          </a:prstGeom>
        </p:spPr>
      </p:pic>
    </p:spTree>
  </p:cSld>
  <p:clrMapOvr>
    <a:masterClrMapping/>
  </p:clrMapOvr>
  <p:transition spd="med" advTm="3797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66"/>
                </a:solidFill>
              </a:rPr>
              <a:t>Детская субкультура-</a:t>
            </a:r>
            <a:r>
              <a:rPr lang="ru-RU" sz="2400" i="1" dirty="0" smtClean="0">
                <a:solidFill>
                  <a:srgbClr val="FF0066"/>
                </a:solidFill>
              </a:rPr>
              <a:t> </a:t>
            </a:r>
            <a:r>
              <a:rPr lang="ru-RU" sz="2700" i="1" dirty="0" smtClean="0">
                <a:solidFill>
                  <a:srgbClr val="CCFFCC"/>
                </a:solidFill>
              </a:rPr>
              <a:t>это опыт </a:t>
            </a:r>
            <a:r>
              <a:rPr lang="ru-RU" sz="2700" b="0" i="1" dirty="0" smtClean="0">
                <a:solidFill>
                  <a:srgbClr val="CCFFCC"/>
                </a:solidFill>
                <a:effectLst/>
              </a:rPr>
              <a:t> </a:t>
            </a:r>
            <a:r>
              <a:rPr lang="ru-RU" sz="2700" i="1" dirty="0" smtClean="0">
                <a:solidFill>
                  <a:srgbClr val="CCFFCC"/>
                </a:solidFill>
                <a:effectLst/>
              </a:rPr>
              <a:t>учащихся, полученный в жизненных и учебных ситуациях, актуализированный на уроках или во внеурочной деятельности.</a:t>
            </a:r>
            <a:endParaRPr lang="ru-RU" sz="2700" dirty="0">
              <a:solidFill>
                <a:srgbClr val="CCFFCC"/>
              </a:solidFill>
            </a:endParaRPr>
          </a:p>
        </p:txBody>
      </p:sp>
      <p:pic>
        <p:nvPicPr>
          <p:cNvPr id="4" name="Рисунок 3" descr="IMG_0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1513">
            <a:off x="159257" y="1736063"/>
            <a:ext cx="2545036" cy="1908777"/>
          </a:xfrm>
          <a:prstGeom prst="rect">
            <a:avLst/>
          </a:prstGeom>
        </p:spPr>
      </p:pic>
      <p:pic>
        <p:nvPicPr>
          <p:cNvPr id="5" name="Рисунок 4" descr="Фото1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9167">
            <a:off x="137822" y="4407989"/>
            <a:ext cx="2628360" cy="1971270"/>
          </a:xfrm>
          <a:prstGeom prst="rect">
            <a:avLst/>
          </a:prstGeom>
        </p:spPr>
      </p:pic>
      <p:pic>
        <p:nvPicPr>
          <p:cNvPr id="6" name="Рисунок 5" descr="Фото1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321711"/>
            <a:ext cx="2285984" cy="1714488"/>
          </a:xfrm>
          <a:prstGeom prst="rect">
            <a:avLst/>
          </a:prstGeom>
        </p:spPr>
      </p:pic>
      <p:pic>
        <p:nvPicPr>
          <p:cNvPr id="9" name="Рисунок 8" descr="Фото1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286256"/>
            <a:ext cx="2333607" cy="1750206"/>
          </a:xfrm>
          <a:prstGeom prst="rect">
            <a:avLst/>
          </a:prstGeom>
        </p:spPr>
      </p:pic>
      <p:pic>
        <p:nvPicPr>
          <p:cNvPr id="11" name="Рисунок 10" descr="IMG_04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69625">
            <a:off x="6034561" y="1588240"/>
            <a:ext cx="2571735" cy="1928801"/>
          </a:xfrm>
          <a:prstGeom prst="rect">
            <a:avLst/>
          </a:prstGeom>
        </p:spPr>
      </p:pic>
      <p:pic>
        <p:nvPicPr>
          <p:cNvPr id="12" name="Рисунок 11" descr="IMG_04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02389">
            <a:off x="6154234" y="3936323"/>
            <a:ext cx="2071683" cy="2762244"/>
          </a:xfrm>
          <a:prstGeom prst="rect">
            <a:avLst/>
          </a:prstGeom>
        </p:spPr>
      </p:pic>
    </p:spTree>
  </p:cSld>
  <p:clrMapOvr>
    <a:masterClrMapping/>
  </p:clrMapOvr>
  <p:transition spd="slow" advTm="17348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34349_pic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71480"/>
            <a:ext cx="5572164" cy="5572164"/>
          </a:xfrm>
          <a:prstGeom prst="rect">
            <a:avLst/>
          </a:prstGeom>
        </p:spPr>
      </p:pic>
    </p:spTree>
  </p:cSld>
  <p:clrMapOvr>
    <a:masterClrMapping/>
  </p:clrMapOvr>
  <p:transition spd="slow" advTm="2371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2F828"/>
                </a:solidFill>
                <a:effectLst/>
              </a:rPr>
              <a:t>Детская субкультура</a:t>
            </a:r>
            <a:r>
              <a:rPr lang="ru-RU" sz="3600" b="0" dirty="0" smtClean="0">
                <a:solidFill>
                  <a:srgbClr val="72F828"/>
                </a:solidFill>
                <a:effectLst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особая система бытующая в детской среде  представленной в мире, ценностях, совокупность особенностей поведения, форм общения самих детей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. 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slow" advTm="15250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Социализация-процес</a:t>
            </a:r>
            <a:r>
              <a:rPr lang="ru-RU" sz="2800" dirty="0" smtClean="0"/>
              <a:t> развития и саморазвития человека в ходе усвоения и воспроизводства </a:t>
            </a:r>
            <a:r>
              <a:rPr lang="ru-RU" sz="2800" dirty="0" err="1" smtClean="0"/>
              <a:t>социокультурного</a:t>
            </a:r>
            <a:r>
              <a:rPr lang="ru-RU" sz="2800" dirty="0" smtClean="0"/>
              <a:t> опыта(Ф.В.Мудрик)</a:t>
            </a:r>
            <a:endParaRPr lang="ru-RU" sz="2800" dirty="0"/>
          </a:p>
        </p:txBody>
      </p:sp>
      <p:sp>
        <p:nvSpPr>
          <p:cNvPr id="44" name="Текст 4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" name="Текст 4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Адаптация личности к обществу путём усвоения социального опыта,ценностей,норм,</a:t>
            </a:r>
          </a:p>
          <a:p>
            <a:r>
              <a:rPr lang="ru-RU" smtClean="0"/>
              <a:t>установок присущих ,как обществу так и отдельных групп.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Формирование собственной позиции  и </a:t>
            </a:r>
          </a:p>
          <a:p>
            <a:r>
              <a:rPr lang="ru-RU" smtClean="0"/>
              <a:t>неповторимой индивидуальности,</a:t>
            </a:r>
          </a:p>
          <a:p>
            <a:r>
              <a:rPr lang="ru-RU" smtClean="0"/>
              <a:t>процесс саморазвития и самореализации.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681130">
            <a:off x="2648335" y="1743201"/>
            <a:ext cx="441456" cy="1050705"/>
          </a:xfrm>
          <a:prstGeom prst="downArrow">
            <a:avLst>
              <a:gd name="adj1" fmla="val 50000"/>
              <a:gd name="adj2" fmla="val 45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140079">
            <a:off x="5631807" y="1835270"/>
            <a:ext cx="484632" cy="1022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8219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66FF"/>
                </a:solidFill>
              </a:rPr>
              <a:t>Осознание своего социального «Я»</a:t>
            </a:r>
            <a:endParaRPr lang="ru-RU" sz="3600" dirty="0">
              <a:solidFill>
                <a:srgbClr val="FF66FF"/>
              </a:solidFill>
            </a:endParaRPr>
          </a:p>
        </p:txBody>
      </p:sp>
      <p:pic>
        <p:nvPicPr>
          <p:cNvPr id="7" name="Рисунок 6" descr="Фото0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1223">
            <a:off x="474950" y="1351582"/>
            <a:ext cx="2692724" cy="3590299"/>
          </a:xfrm>
          <a:prstGeom prst="rect">
            <a:avLst/>
          </a:prstGeom>
        </p:spPr>
      </p:pic>
      <p:pic>
        <p:nvPicPr>
          <p:cNvPr id="8" name="Рисунок 7" descr="Фото1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286124"/>
            <a:ext cx="2678907" cy="3571876"/>
          </a:xfrm>
          <a:prstGeom prst="rect">
            <a:avLst/>
          </a:prstGeom>
        </p:spPr>
      </p:pic>
      <p:pic>
        <p:nvPicPr>
          <p:cNvPr id="12" name="Рисунок 11" descr="IMG_03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12406">
            <a:off x="6157374" y="1527646"/>
            <a:ext cx="2518172" cy="33575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00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-428652"/>
            <a:ext cx="5486400" cy="207170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FFFF"/>
                </a:solidFill>
              </a:rPr>
              <a:t>Компоненты   детской  </a:t>
            </a:r>
            <a:r>
              <a:rPr lang="ru-RU" sz="3600" dirty="0" smtClean="0">
                <a:solidFill>
                  <a:srgbClr val="00FFFF"/>
                </a:solidFill>
              </a:rPr>
              <a:t>субкультуры</a:t>
            </a:r>
            <a:r>
              <a:rPr lang="ru-RU" sz="4000" dirty="0" smtClean="0">
                <a:solidFill>
                  <a:srgbClr val="00FFFF"/>
                </a:solidFill>
              </a:rPr>
              <a:t> </a:t>
            </a:r>
            <a:endParaRPr lang="ru-RU" sz="4000" dirty="0">
              <a:solidFill>
                <a:srgbClr val="00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35126" y="1671958"/>
            <a:ext cx="5486400" cy="2071702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rgbClr val="FF99FF"/>
                </a:solidFill>
              </a:rPr>
              <a:t>Выставка </a:t>
            </a:r>
            <a:r>
              <a:rPr lang="ru-RU" sz="3200" b="1" i="1" dirty="0" smtClean="0">
                <a:solidFill>
                  <a:srgbClr val="CCFF99"/>
                </a:solidFill>
              </a:rPr>
              <a:t>- </a:t>
            </a:r>
            <a:r>
              <a:rPr lang="ru-RU" sz="3200" dirty="0" smtClean="0">
                <a:solidFill>
                  <a:srgbClr val="CCFF99"/>
                </a:solidFill>
              </a:rPr>
              <a:t>собрание каких-либо замечательных  </a:t>
            </a:r>
          </a:p>
          <a:p>
            <a:r>
              <a:rPr lang="ru-RU" sz="3200" dirty="0" smtClean="0">
                <a:solidFill>
                  <a:srgbClr val="CCFF99"/>
                </a:solidFill>
              </a:rPr>
              <a:t>предметов(В.И.Даль</a:t>
            </a:r>
            <a:r>
              <a:rPr lang="ru-RU" sz="2400" dirty="0" smtClean="0">
                <a:solidFill>
                  <a:srgbClr val="92D050"/>
                </a:solidFill>
              </a:rPr>
              <a:t>)</a:t>
            </a:r>
          </a:p>
          <a:p>
            <a:r>
              <a:rPr lang="ru-RU" sz="2400" i="1" dirty="0" smtClean="0">
                <a:solidFill>
                  <a:srgbClr val="C5F0FF"/>
                </a:solidFill>
              </a:rPr>
              <a:t>тематические    авторские</a:t>
            </a:r>
          </a:p>
          <a:p>
            <a:endParaRPr lang="ru-RU" sz="2400" dirty="0">
              <a:solidFill>
                <a:srgbClr val="92D05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6250793" y="3607595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178827" y="3750471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5000628" y="4000504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Фото1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9683">
            <a:off x="2932336" y="3702665"/>
            <a:ext cx="3645753" cy="2734315"/>
          </a:xfrm>
          <a:prstGeom prst="rect">
            <a:avLst/>
          </a:prstGeom>
        </p:spPr>
      </p:pic>
      <p:pic>
        <p:nvPicPr>
          <p:cNvPr id="10" name="Рисунок 9" descr="IMG_0166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852" b="1852"/>
          <a:stretch>
            <a:fillRect/>
          </a:stretch>
        </p:blipFill>
        <p:spPr>
          <a:xfrm rot="20997394">
            <a:off x="2345629" y="3914733"/>
            <a:ext cx="3661300" cy="2644272"/>
          </a:xfrm>
        </p:spPr>
      </p:pic>
    </p:spTree>
    <p:custDataLst>
      <p:tags r:id="rId1"/>
    </p:custDataLst>
  </p:cSld>
  <p:clrMapOvr>
    <a:masterClrMapping/>
  </p:clrMapOvr>
  <p:transition advTm="129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C0000"/>
                </a:solidFill>
              </a:rPr>
              <a:t>ВЫСТАВКИ</a:t>
            </a:r>
            <a:endParaRPr lang="ru-RU" sz="3600" dirty="0">
              <a:solidFill>
                <a:srgbClr val="CC0000"/>
              </a:solidFill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142976" y="1714488"/>
          <a:ext cx="6643734" cy="474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В классе определяется   специальное  место, на работе содержаться информация о владельце, экспонате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 descr="IMG_00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08246">
            <a:off x="7589053" y="4381852"/>
            <a:ext cx="1714480" cy="1285860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 rot="19292924">
            <a:off x="-21903" y="5273980"/>
            <a:ext cx="1883338" cy="17924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Условия для  раскрытия мира ребёнка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36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09600"/>
            <a:ext cx="7358114" cy="962012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Презентация-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активная форма  работы, позволяющая в различных видах детской деятельности общие интересы группы.</a:t>
            </a:r>
            <a:endParaRPr lang="ru-RU" sz="3200" dirty="0">
              <a:solidFill>
                <a:srgbClr val="FFC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928662" y="2500306"/>
          <a:ext cx="692948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Фото11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68112">
            <a:off x="1039375" y="4867393"/>
            <a:ext cx="1340100" cy="1786800"/>
          </a:xfrm>
          <a:prstGeom prst="rect">
            <a:avLst/>
          </a:prstGeom>
        </p:spPr>
      </p:pic>
      <p:pic>
        <p:nvPicPr>
          <p:cNvPr id="8" name="Рисунок 7" descr="1_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1253">
            <a:off x="5244190" y="1483875"/>
            <a:ext cx="2152582" cy="1181529"/>
          </a:xfrm>
          <a:prstGeom prst="rect">
            <a:avLst/>
          </a:prstGeom>
        </p:spPr>
      </p:pic>
      <p:pic>
        <p:nvPicPr>
          <p:cNvPr id="6" name="Рисунок 5" descr="ae8fece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177257">
            <a:off x="7047281" y="3760363"/>
            <a:ext cx="1853760" cy="1767608"/>
          </a:xfrm>
          <a:prstGeom prst="rect">
            <a:avLst/>
          </a:prstGeom>
        </p:spPr>
      </p:pic>
    </p:spTree>
  </p:cSld>
  <p:clrMapOvr>
    <a:masterClrMapping/>
  </p:clrMapOvr>
  <p:transition advTm="1366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62012"/>
          </a:xfrm>
        </p:spPr>
        <p:txBody>
          <a:bodyPr/>
          <a:lstStyle/>
          <a:p>
            <a:r>
              <a:rPr lang="ru-RU" sz="3600" dirty="0" smtClean="0">
                <a:solidFill>
                  <a:srgbClr val="29DB0B"/>
                </a:solidFill>
              </a:rPr>
              <a:t>СОБЫТИЯ-</a:t>
            </a:r>
            <a:r>
              <a:rPr lang="ru-RU" sz="2800" i="1" dirty="0" smtClean="0">
                <a:solidFill>
                  <a:srgbClr val="29DB0B"/>
                </a:solidFill>
              </a:rPr>
              <a:t> </a:t>
            </a:r>
            <a:r>
              <a:rPr lang="ru-RU" sz="2800" i="1" dirty="0" smtClean="0">
                <a:solidFill>
                  <a:srgbClr val="CCFFCC"/>
                </a:solidFill>
              </a:rPr>
              <a:t>форма  условий самореализации ребёнка в группе сверстников.</a:t>
            </a:r>
            <a:endParaRPr lang="ru-RU" sz="3600" dirty="0">
              <a:solidFill>
                <a:srgbClr val="29DB0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643050"/>
          <a:ext cx="707236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MG_02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96620">
            <a:off x="5094490" y="5312909"/>
            <a:ext cx="2071670" cy="1553753"/>
          </a:xfrm>
          <a:prstGeom prst="rect">
            <a:avLst/>
          </a:prstGeom>
        </p:spPr>
      </p:pic>
      <p:pic>
        <p:nvPicPr>
          <p:cNvPr id="1027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03139">
            <a:off x="7003840" y="2548676"/>
            <a:ext cx="1164031" cy="1826971"/>
          </a:xfrm>
          <a:prstGeom prst="rect">
            <a:avLst/>
          </a:prstGeom>
          <a:noFill/>
        </p:spPr>
      </p:pic>
      <p:pic>
        <p:nvPicPr>
          <p:cNvPr id="7" name="Рисунок 6" descr="Фото09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1428736"/>
            <a:ext cx="1714512" cy="1285884"/>
          </a:xfrm>
          <a:prstGeom prst="rect">
            <a:avLst/>
          </a:prstGeom>
        </p:spPr>
      </p:pic>
    </p:spTree>
  </p:cSld>
  <p:clrMapOvr>
    <a:masterClrMapping/>
  </p:clrMapOvr>
  <p:transition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FF00"/>
                </a:solidFill>
              </a:rPr>
              <a:t>КОМПОНЕНТЫ</a:t>
            </a:r>
            <a:endParaRPr lang="ru-RU" sz="3200" dirty="0">
              <a:solidFill>
                <a:srgbClr val="00FF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57224" y="1397000"/>
          <a:ext cx="6762776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IMG_02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84498">
            <a:off x="839789" y="3335695"/>
            <a:ext cx="2464593" cy="3286124"/>
          </a:xfrm>
          <a:prstGeom prst="rect">
            <a:avLst/>
          </a:prstGeom>
        </p:spPr>
      </p:pic>
      <p:pic>
        <p:nvPicPr>
          <p:cNvPr id="9" name="Рисунок 8" descr="IMG_05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24080">
            <a:off x="5062577" y="3610414"/>
            <a:ext cx="3809994" cy="28574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57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4.1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3.4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20.5|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933</TotalTime>
  <Words>263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МБОУ  начальная школа –детский сад «автомобилист»</vt:lpstr>
      <vt:lpstr>Детская субкультура особая система бытующая в детской среде  представленной в мире, ценностях, совокупность особенностей поведения, форм общения самих детей. </vt:lpstr>
      <vt:lpstr>Социализация-процес развития и саморазвития человека в ходе усвоения и воспроизводства социокультурного опыта(Ф.В.Мудрик)</vt:lpstr>
      <vt:lpstr>Осознание своего социального «Я»</vt:lpstr>
      <vt:lpstr>Компоненты   детской  субкультуры </vt:lpstr>
      <vt:lpstr>ВЫСТАВКИ</vt:lpstr>
      <vt:lpstr>Презентация- активная форма  работы, позволяющая в различных видах детской деятельности общие интересы группы.</vt:lpstr>
      <vt:lpstr>СОБЫТИЯ- форма  условий самореализации ребёнка в группе сверстников.</vt:lpstr>
      <vt:lpstr>КОМПОНЕНТЫ</vt:lpstr>
      <vt:lpstr>Детская субкультура- это опыт  учащихся, полученный в жизненных и учебных ситуациях, актуализированный на уроках или во внеурочной деятельности.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user</dc:creator>
  <cp:lastModifiedBy>user</cp:lastModifiedBy>
  <cp:revision>94</cp:revision>
  <dcterms:created xsi:type="dcterms:W3CDTF">2012-03-14T07:49:37Z</dcterms:created>
  <dcterms:modified xsi:type="dcterms:W3CDTF">2012-03-21T17:47:30Z</dcterms:modified>
</cp:coreProperties>
</file>