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FF"/>
    <a:srgbClr val="15C3DB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A7699-1D61-4424-8F86-30D73DCCC768}" type="datetimeFigureOut">
              <a:rPr lang="ru-RU" smtClean="0"/>
              <a:pPr/>
              <a:t>21.04.2012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37868-F354-4F70-B85B-5359E857CA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A7699-1D61-4424-8F86-30D73DCCC768}" type="datetimeFigureOut">
              <a:rPr lang="ru-RU" smtClean="0"/>
              <a:pPr/>
              <a:t>21.04.2012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37868-F354-4F70-B85B-5359E857CA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A7699-1D61-4424-8F86-30D73DCCC768}" type="datetimeFigureOut">
              <a:rPr lang="ru-RU" smtClean="0"/>
              <a:pPr/>
              <a:t>21.04.2012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37868-F354-4F70-B85B-5359E857CA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A7699-1D61-4424-8F86-30D73DCCC768}" type="datetimeFigureOut">
              <a:rPr lang="ru-RU" smtClean="0"/>
              <a:pPr/>
              <a:t>21.04.2012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37868-F354-4F70-B85B-5359E857CA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A7699-1D61-4424-8F86-30D73DCCC768}" type="datetimeFigureOut">
              <a:rPr lang="ru-RU" smtClean="0"/>
              <a:pPr/>
              <a:t>21.04.2012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37868-F354-4F70-B85B-5359E857CA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A7699-1D61-4424-8F86-30D73DCCC768}" type="datetimeFigureOut">
              <a:rPr lang="ru-RU" smtClean="0"/>
              <a:pPr/>
              <a:t>21.04.2012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37868-F354-4F70-B85B-5359E857CA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A7699-1D61-4424-8F86-30D73DCCC768}" type="datetimeFigureOut">
              <a:rPr lang="ru-RU" smtClean="0"/>
              <a:pPr/>
              <a:t>21.04.2012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37868-F354-4F70-B85B-5359E857CA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A7699-1D61-4424-8F86-30D73DCCC768}" type="datetimeFigureOut">
              <a:rPr lang="ru-RU" smtClean="0"/>
              <a:pPr/>
              <a:t>21.04.2012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37868-F354-4F70-B85B-5359E857CA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A7699-1D61-4424-8F86-30D73DCCC768}" type="datetimeFigureOut">
              <a:rPr lang="ru-RU" smtClean="0"/>
              <a:pPr/>
              <a:t>21.04.2012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37868-F354-4F70-B85B-5359E857CA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A7699-1D61-4424-8F86-30D73DCCC768}" type="datetimeFigureOut">
              <a:rPr lang="ru-RU" smtClean="0"/>
              <a:pPr/>
              <a:t>21.04.2012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37868-F354-4F70-B85B-5359E857CA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A7699-1D61-4424-8F86-30D73DCCC768}" type="datetimeFigureOut">
              <a:rPr lang="ru-RU" smtClean="0"/>
              <a:pPr/>
              <a:t>21.04.2012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37868-F354-4F70-B85B-5359E857CA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5A7699-1D61-4424-8F86-30D73DCCC768}" type="datetimeFigureOut">
              <a:rPr lang="ru-RU" smtClean="0"/>
              <a:pPr/>
              <a:t>21.04.2012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C37868-F354-4F70-B85B-5359E857CA0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14347" y="785794"/>
            <a:ext cx="7572429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/>
                <a:solidFill>
                  <a:schemeClr val="accent3"/>
                </a:solidFill>
                <a:effectLst/>
              </a:rPr>
              <a:t>Земля – наш общий дом.</a:t>
            </a:r>
            <a:endParaRPr lang="ru-RU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pic>
        <p:nvPicPr>
          <p:cNvPr id="4" name="Рисунок 3" descr="Закат.jpg"/>
          <p:cNvPicPr>
            <a:picLocks noChangeAspect="1"/>
          </p:cNvPicPr>
          <p:nvPr/>
        </p:nvPicPr>
        <p:blipFill>
          <a:blip r:embed="rId2" cstate="print">
            <a:lum contrast="-30000"/>
          </a:blip>
          <a:stretch>
            <a:fillRect/>
          </a:stretch>
        </p:blipFill>
        <p:spPr>
          <a:xfrm>
            <a:off x="762000" y="571500"/>
            <a:ext cx="7620000" cy="5715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285852" y="1071546"/>
            <a:ext cx="692948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/>
              <a:t>Земля – наш общий дом.</a:t>
            </a:r>
            <a:endParaRPr lang="ru-RU" sz="48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85248" y="692696"/>
            <a:ext cx="669317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«Берегите  планету!»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6" name="Рисунок 5" descr="Водяные лилии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2123728" y="1484784"/>
            <a:ext cx="4320480" cy="3240360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2973765" y="4869160"/>
            <a:ext cx="2660152" cy="138499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МОУ СОШ №22</a:t>
            </a:r>
          </a:p>
          <a:p>
            <a:pPr algn="ctr"/>
            <a:r>
              <a:rPr lang="ru-RU" sz="2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Михнова Н. А.</a:t>
            </a:r>
          </a:p>
          <a:p>
            <a:pPr algn="ctr"/>
            <a:r>
              <a:rPr lang="ru-RU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Спасибо.</a:t>
            </a:r>
            <a:endParaRPr lang="ru-RU" sz="2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Наталья\Рабочий стол\CACPFOLW.jpg"/>
          <p:cNvPicPr>
            <a:picLocks noChangeAspect="1" noChangeArrowheads="1"/>
          </p:cNvPicPr>
          <p:nvPr/>
        </p:nvPicPr>
        <p:blipFill>
          <a:blip r:embed="rId2" cstate="print">
            <a:lum contrast="10000"/>
          </a:blip>
          <a:srcRect/>
          <a:stretch>
            <a:fillRect/>
          </a:stretch>
        </p:blipFill>
        <p:spPr bwMode="auto">
          <a:xfrm>
            <a:off x="-94955" y="0"/>
            <a:ext cx="9238955" cy="69600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CA9OZ2VN.jpg"/>
          <p:cNvPicPr>
            <a:picLocks noChangeAspect="1"/>
          </p:cNvPicPr>
          <p:nvPr/>
        </p:nvPicPr>
        <p:blipFill>
          <a:blip r:embed="rId2" cstate="print">
            <a:lum bright="10000" contrast="10000"/>
          </a:blip>
          <a:stretch>
            <a:fillRect/>
          </a:stretch>
        </p:blipFill>
        <p:spPr>
          <a:xfrm>
            <a:off x="0" y="-714404"/>
            <a:ext cx="9088059" cy="757240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643042" y="3143248"/>
            <a:ext cx="6215106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/>
              <a:t>I </a:t>
            </a:r>
            <a:r>
              <a:rPr lang="ru-RU" sz="4800" b="1" dirty="0" smtClean="0"/>
              <a:t>тур</a:t>
            </a:r>
            <a:r>
              <a:rPr lang="ru-RU" sz="4400" b="1" dirty="0" smtClean="0"/>
              <a:t>   </a:t>
            </a:r>
          </a:p>
          <a:p>
            <a:r>
              <a:rPr lang="ru-RU" sz="4400" b="1" dirty="0" smtClean="0"/>
              <a:t>«Реки, речки и моря по земле текут не зря».</a:t>
            </a:r>
            <a:endParaRPr lang="ru-RU" sz="44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CA2FCXI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76436"/>
            <a:ext cx="9144000" cy="6505128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CA3W97B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"/>
            <a:ext cx="4429124" cy="3429000"/>
          </a:xfrm>
          <a:prstGeom prst="rect">
            <a:avLst/>
          </a:prstGeom>
        </p:spPr>
      </p:pic>
      <p:pic>
        <p:nvPicPr>
          <p:cNvPr id="3" name="Рисунок 2" descr="CA472DM5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429124" y="3286124"/>
            <a:ext cx="4714876" cy="3571876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CAYJSPAZ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633" y="0"/>
            <a:ext cx="9098733" cy="685800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1714480" y="4223008"/>
            <a:ext cx="7143799" cy="1754326"/>
          </a:xfrm>
          <a:prstGeom prst="rect">
            <a:avLst/>
          </a:prstGeom>
          <a:solidFill>
            <a:srgbClr val="15C3DB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Символ жизни на Земле вода.</a:t>
            </a:r>
            <a:endParaRPr lang="ru-RU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CAWXDYO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158" y="0"/>
            <a:ext cx="9023684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CA2V8X6F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357166"/>
            <a:ext cx="9144000" cy="6509179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CASDA7OX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72198" y="2285992"/>
            <a:ext cx="3071802" cy="2500330"/>
          </a:xfrm>
          <a:prstGeom prst="rect">
            <a:avLst/>
          </a:prstGeom>
        </p:spPr>
      </p:pic>
      <p:pic>
        <p:nvPicPr>
          <p:cNvPr id="4" name="Рисунок 3" descr="CA4527V7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143636" y="0"/>
            <a:ext cx="3000364" cy="2357430"/>
          </a:xfrm>
          <a:prstGeom prst="rect">
            <a:avLst/>
          </a:prstGeom>
        </p:spPr>
      </p:pic>
      <p:pic>
        <p:nvPicPr>
          <p:cNvPr id="5" name="Рисунок 4" descr="CA8ACHG3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-1" y="0"/>
            <a:ext cx="6143637" cy="4714884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0" y="4786322"/>
            <a:ext cx="9143999" cy="1754326"/>
          </a:xfrm>
          <a:prstGeom prst="rect">
            <a:avLst/>
          </a:prstGeom>
          <a:solidFill>
            <a:srgbClr val="66FFFF"/>
          </a:solidFill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Такая планета нужна нам с вами!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54</Words>
  <Application>Microsoft Office PowerPoint</Application>
  <PresentationFormat>Экран (4:3)</PresentationFormat>
  <Paragraphs>10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Company>XP sp2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XPPRO</dc:creator>
  <cp:lastModifiedBy>Кирилл</cp:lastModifiedBy>
  <cp:revision>9</cp:revision>
  <dcterms:created xsi:type="dcterms:W3CDTF">2009-11-28T21:39:00Z</dcterms:created>
  <dcterms:modified xsi:type="dcterms:W3CDTF">2012-04-21T11:13:00Z</dcterms:modified>
</cp:coreProperties>
</file>