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8" r:id="rId14"/>
    <p:sldId id="259" r:id="rId15"/>
    <p:sldId id="260" r:id="rId16"/>
    <p:sldId id="261" r:id="rId17"/>
    <p:sldId id="262" r:id="rId18"/>
    <p:sldId id="263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5764C-3213-4EF9-A4E0-62C9C50D2FFA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F0375-B242-44D8-B648-5B145ECBC1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16F336-2AF8-4CAB-9464-32E6D9B867A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709A3E-8924-47D9-A1CE-E8F9E80328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9600" y="44958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000" b="1" i="1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 Днем смеха!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8604"/>
            <a:ext cx="3203577" cy="426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ка за рулем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83581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858250" cy="9286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Кто сомневается в моей привлекательности?</a:t>
            </a:r>
            <a:endParaRPr lang="ru-RU" sz="3200" b="1" dirty="0"/>
          </a:p>
        </p:txBody>
      </p:sp>
      <p:pic>
        <p:nvPicPr>
          <p:cNvPr id="4" name="Содержимое 3" descr="6dc0a3b09660be0e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643063"/>
            <a:ext cx="7072312" cy="5072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 и девоч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85813"/>
            <a:ext cx="835818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5943600" cy="6248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-   </a:t>
            </a:r>
            <a:r>
              <a:rPr lang="ru-RU" sz="3300" b="1"/>
              <a:t>Некоторые считают, что сначала 1-е апреля праздновали во многих странах как день весеннего солнцестояния. Праздновали с  шутками, шалостями и веселыми проделками. 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971800"/>
            <a:ext cx="38052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0" y="152400"/>
            <a:ext cx="8610600" cy="5919806"/>
          </a:xfrm>
        </p:spPr>
        <p:txBody>
          <a:bodyPr>
            <a:normAutofit/>
          </a:bodyPr>
          <a:lstStyle/>
          <a:p>
            <a:r>
              <a:rPr lang="ru-RU" b="1" dirty="0"/>
              <a:t>До 16 века Новый год праздновался не 1-го января, а в конце марта. Новогодняя неделя начиналась 25 марта и заканчивалась 1-го апреля. Некоторые люди продолжали праздновать Новый Год по старому стилю 1 апреля. Другие смеялись и подшучивали ними, преподносили </a:t>
            </a:r>
            <a:r>
              <a:rPr lang="ru-RU" b="1" dirty="0" err="1"/>
              <a:t>дурацкие</a:t>
            </a:r>
            <a:r>
              <a:rPr lang="ru-RU" b="1" dirty="0"/>
              <a:t> подарки и называли апрельскими </a:t>
            </a:r>
            <a:r>
              <a:rPr lang="ru-RU" b="1" dirty="0" err="1"/>
              <a:t>дураками</a:t>
            </a: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April's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Fools</a:t>
            </a:r>
            <a:r>
              <a:rPr lang="ru-RU" b="1" dirty="0">
                <a:solidFill>
                  <a:srgbClr val="002060"/>
                </a:solidFill>
              </a:rPr>
              <a:t>).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/>
              <a:t>Так </a:t>
            </a:r>
            <a:r>
              <a:rPr lang="ru-RU" b="1" dirty="0"/>
              <a:t>и возник так называемый </a:t>
            </a:r>
            <a:r>
              <a:rPr lang="ru-RU" b="1" dirty="0">
                <a:solidFill>
                  <a:srgbClr val="FF0000"/>
                </a:solidFill>
              </a:rPr>
              <a:t>День </a:t>
            </a:r>
            <a:r>
              <a:rPr lang="ru-RU" b="1" dirty="0" err="1">
                <a:solidFill>
                  <a:srgbClr val="FF0000"/>
                </a:solidFill>
              </a:rPr>
              <a:t>Дураков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4191000" cy="4343400"/>
          </a:xfrm>
        </p:spPr>
        <p:txBody>
          <a:bodyPr/>
          <a:lstStyle/>
          <a:p>
            <a:r>
              <a:rPr lang="ru-RU" sz="3700"/>
              <a:t>В Шотландии этот день называют Днем Кукушки. </a:t>
            </a:r>
            <a:br>
              <a:rPr lang="ru-RU" sz="3700"/>
            </a:br>
            <a:endParaRPr lang="ru-RU" sz="370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581400"/>
            <a:ext cx="33528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5486400" cy="6400800"/>
          </a:xfrm>
        </p:spPr>
        <p:txBody>
          <a:bodyPr/>
          <a:lstStyle/>
          <a:p>
            <a:r>
              <a:rPr lang="ru-RU" b="1" dirty="0"/>
              <a:t>В этот день принято посылать веселые открытки и дарить подарки - небольшие смешные сувенирчики. Обычно шутки разыгрывают </a:t>
            </a:r>
          </a:p>
          <a:p>
            <a:pPr>
              <a:buFont typeface="Wingdings" pitchFamily="2" charset="2"/>
              <a:buNone/>
            </a:pPr>
            <a:r>
              <a:rPr lang="ru-RU" b="1" dirty="0"/>
              <a:t>с друзьями и знакомыми</a:t>
            </a:r>
            <a:r>
              <a:rPr lang="ru-RU" dirty="0"/>
              <a:t>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44291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6248400" cy="5638800"/>
          </a:xfrm>
        </p:spPr>
        <p:txBody>
          <a:bodyPr/>
          <a:lstStyle/>
          <a:p>
            <a:r>
              <a:rPr lang="ru-RU" sz="3300"/>
              <a:t>В Великобритании принято разыгрывать друг друга только по утрам </a:t>
            </a:r>
          </a:p>
          <a:p>
            <a:endParaRPr lang="ru-RU" sz="330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87600"/>
            <a:ext cx="5943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381000"/>
            <a:ext cx="7772400" cy="5794375"/>
          </a:xfrm>
        </p:spPr>
        <p:txBody>
          <a:bodyPr/>
          <a:lstStyle/>
          <a:p>
            <a:r>
              <a:rPr lang="ru-RU"/>
              <a:t>Шутите так, чтобы было смешно тому, над кем вы шутите!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39875"/>
            <a:ext cx="59436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7030A0"/>
                </a:solidFill>
              </a:rPr>
              <a:t>Песня «Улыбка»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5060962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От улыбки хмурый день светлей,</a:t>
            </a:r>
            <a:br>
              <a:rPr lang="ru-RU" dirty="0" smtClean="0"/>
            </a:br>
            <a:r>
              <a:rPr lang="ru-RU" dirty="0" smtClean="0"/>
              <a:t>От улыбки в небе радуга проснется...</a:t>
            </a:r>
            <a:br>
              <a:rPr lang="ru-RU" dirty="0" smtClean="0"/>
            </a:br>
            <a:r>
              <a:rPr lang="ru-RU" dirty="0" smtClean="0"/>
              <a:t>Поделись улыбкою своей,</a:t>
            </a:r>
            <a:br>
              <a:rPr lang="ru-RU" dirty="0" smtClean="0"/>
            </a:br>
            <a:r>
              <a:rPr lang="ru-RU" dirty="0" smtClean="0"/>
              <a:t>И она к тебе не раз еще вернется</a:t>
            </a:r>
            <a:r>
              <a:rPr lang="ru-RU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Припев: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И тогда наверняка,</a:t>
            </a:r>
            <a:br>
              <a:rPr lang="ru-RU" b="1" i="1" dirty="0" smtClean="0"/>
            </a:br>
            <a:r>
              <a:rPr lang="ru-RU" b="1" i="1" dirty="0" smtClean="0"/>
              <a:t>Вдруг запляшут облака,</a:t>
            </a:r>
            <a:br>
              <a:rPr lang="ru-RU" b="1" i="1" dirty="0" smtClean="0"/>
            </a:br>
            <a:r>
              <a:rPr lang="ru-RU" b="1" i="1" dirty="0" smtClean="0"/>
              <a:t>И кузнечик запиликает на скрипке...</a:t>
            </a:r>
            <a:br>
              <a:rPr lang="ru-RU" b="1" i="1" dirty="0" smtClean="0"/>
            </a:br>
            <a:r>
              <a:rPr lang="ru-RU" b="1" i="1" dirty="0" smtClean="0"/>
              <a:t>С голубого ручейка</a:t>
            </a:r>
            <a:br>
              <a:rPr lang="ru-RU" b="1" i="1" dirty="0" smtClean="0"/>
            </a:br>
            <a:r>
              <a:rPr lang="ru-RU" b="1" i="1" dirty="0" smtClean="0"/>
              <a:t>Начинается река,</a:t>
            </a:r>
            <a:br>
              <a:rPr lang="ru-RU" b="1" i="1" dirty="0" smtClean="0"/>
            </a:br>
            <a:r>
              <a:rPr lang="ru-RU" b="1" i="1" dirty="0" smtClean="0"/>
              <a:t>Ну, а дружба начинается с улыбки.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846648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От улыбки солнечной одной</a:t>
            </a:r>
            <a:br>
              <a:rPr lang="ru-RU" dirty="0" smtClean="0"/>
            </a:br>
            <a:r>
              <a:rPr lang="ru-RU" dirty="0" smtClean="0"/>
              <a:t>Перестанет плакать самый грустный дождик.</a:t>
            </a:r>
            <a:br>
              <a:rPr lang="ru-RU" dirty="0" smtClean="0"/>
            </a:br>
            <a:r>
              <a:rPr lang="ru-RU" dirty="0" smtClean="0"/>
              <a:t>Добрый лес простится с тишиной</a:t>
            </a:r>
            <a:br>
              <a:rPr lang="ru-RU" dirty="0" smtClean="0"/>
            </a:br>
            <a:r>
              <a:rPr lang="ru-RU" dirty="0" smtClean="0"/>
              <a:t>И захлопает в зеленые ладоши</a:t>
            </a:r>
            <a:r>
              <a:rPr lang="ru-RU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Припев</a:t>
            </a:r>
            <a:r>
              <a:rPr lang="ru-RU" b="1" dirty="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От улыбки станет всем теплей </a:t>
            </a:r>
            <a:br>
              <a:rPr lang="ru-RU" dirty="0" smtClean="0"/>
            </a:br>
            <a:r>
              <a:rPr lang="ru-RU" dirty="0" smtClean="0"/>
              <a:t>И слону и даже маленькой улитке...</a:t>
            </a:r>
            <a:br>
              <a:rPr lang="ru-RU" dirty="0" smtClean="0"/>
            </a:br>
            <a:r>
              <a:rPr lang="ru-RU" dirty="0" smtClean="0"/>
              <a:t>Так пускай повсюду на земле,</a:t>
            </a:r>
            <a:br>
              <a:rPr lang="ru-RU" dirty="0" smtClean="0"/>
            </a:br>
            <a:r>
              <a:rPr lang="ru-RU" dirty="0" smtClean="0"/>
              <a:t>Будто лампочки, включаются улыбки</a:t>
            </a:r>
            <a:r>
              <a:rPr lang="ru-RU" dirty="0" smtClean="0"/>
              <a:t>!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Припев: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смай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42852"/>
            <a:ext cx="2286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357166"/>
            <a:ext cx="7808912" cy="1143008"/>
          </a:xfrm>
          <a:ln/>
        </p:spPr>
        <p:txBody>
          <a:bodyPr tIns="22680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dirty="0" smtClean="0"/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Пожелание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57158" y="1357298"/>
            <a:ext cx="8501121" cy="5143536"/>
          </a:xfrm>
          <a:prstGeom prst="rect">
            <a:avLst/>
          </a:prstGeom>
          <a:noFill/>
          <a:ln/>
        </p:spPr>
        <p:txBody>
          <a:bodyPr lIns="0" tIns="22680" rIns="0" bIns="0" anchor="ctr">
            <a:normAutofit fontScale="92500" lnSpcReduction="10000"/>
          </a:bodyPr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3600" dirty="0">
              <a:cs typeface="Arial Unicode MS" charset="0"/>
            </a:endParaRPr>
          </a:p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Давайте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посмеемся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,</a:t>
            </a:r>
            <a:br>
              <a:rPr lang="de-DE" sz="3600" b="1" dirty="0">
                <a:solidFill>
                  <a:srgbClr val="7E0021"/>
                </a:solidFill>
                <a:cs typeface="Arial Unicode MS" charset="0"/>
              </a:rPr>
            </a:b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Удаче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-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улыбнемся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,</a:t>
            </a:r>
            <a:br>
              <a:rPr lang="de-DE" sz="3600" b="1" dirty="0">
                <a:solidFill>
                  <a:srgbClr val="7E0021"/>
                </a:solidFill>
                <a:cs typeface="Arial Unicode MS" charset="0"/>
              </a:rPr>
            </a:b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И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встретим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неудачу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/>
            </a:r>
            <a:br>
              <a:rPr lang="de-DE" sz="3600" b="1" dirty="0">
                <a:solidFill>
                  <a:srgbClr val="7E0021"/>
                </a:solidFill>
                <a:cs typeface="Arial Unicode MS" charset="0"/>
              </a:rPr>
            </a:b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Без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скорби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и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без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слез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.</a:t>
            </a:r>
            <a:br>
              <a:rPr lang="de-DE" sz="3600" b="1" dirty="0">
                <a:solidFill>
                  <a:srgbClr val="7E0021"/>
                </a:solidFill>
                <a:cs typeface="Arial Unicode MS" charset="0"/>
              </a:rPr>
            </a:b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День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смеха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-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добрый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праздник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.</a:t>
            </a:r>
            <a:br>
              <a:rPr lang="de-DE" sz="3600" b="1" dirty="0">
                <a:solidFill>
                  <a:srgbClr val="7E0021"/>
                </a:solidFill>
                <a:cs typeface="Arial Unicode MS" charset="0"/>
              </a:rPr>
            </a:b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Пусть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в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смехе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грусть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увязнет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,</a:t>
            </a:r>
            <a:br>
              <a:rPr lang="de-DE" sz="3600" b="1" dirty="0">
                <a:solidFill>
                  <a:srgbClr val="7E0021"/>
                </a:solidFill>
                <a:cs typeface="Arial Unicode MS" charset="0"/>
              </a:rPr>
            </a:b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И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мы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тогда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всесильны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,</a:t>
            </a:r>
            <a:br>
              <a:rPr lang="de-DE" sz="3600" b="1" dirty="0">
                <a:solidFill>
                  <a:srgbClr val="7E0021"/>
                </a:solidFill>
                <a:cs typeface="Arial Unicode MS" charset="0"/>
              </a:rPr>
            </a:b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И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это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вот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7E0021"/>
                </a:solidFill>
                <a:cs typeface="Arial Unicode MS" charset="0"/>
              </a:rPr>
              <a:t>всерьез</a:t>
            </a:r>
            <a:r>
              <a:rPr lang="de-DE" sz="3600" b="1" dirty="0">
                <a:solidFill>
                  <a:srgbClr val="7E0021"/>
                </a:solidFill>
                <a:cs typeface="Arial Unicode MS" charset="0"/>
              </a:rPr>
              <a:t>.</a:t>
            </a:r>
            <a:r>
              <a:rPr lang="de-DE" sz="3600" dirty="0">
                <a:solidFill>
                  <a:srgbClr val="B82236"/>
                </a:solidFill>
                <a:cs typeface="Arial Unicode MS" charset="0"/>
              </a:rPr>
              <a:t/>
            </a:r>
            <a:br>
              <a:rPr lang="de-DE" sz="3600" dirty="0">
                <a:solidFill>
                  <a:srgbClr val="B82236"/>
                </a:solidFill>
                <a:cs typeface="Arial Unicode MS" charset="0"/>
              </a:rPr>
            </a:br>
            <a:r>
              <a:rPr lang="de-DE" sz="3600" dirty="0">
                <a:solidFill>
                  <a:srgbClr val="B82236"/>
                </a:solidFill>
                <a:cs typeface="Arial Unicode MS" charset="0"/>
              </a:rPr>
              <a:t/>
            </a:r>
            <a:br>
              <a:rPr lang="de-DE" sz="3600" dirty="0">
                <a:solidFill>
                  <a:srgbClr val="B82236"/>
                </a:solidFill>
                <a:cs typeface="Arial Unicode MS" charset="0"/>
              </a:rPr>
            </a:br>
            <a:endParaRPr lang="de-DE" sz="3600" dirty="0">
              <a:solidFill>
                <a:srgbClr val="B82236"/>
              </a:solidFill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днем смеха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70723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84296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ка с собак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82153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ка у компьюте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8143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з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642938"/>
            <a:ext cx="69294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крый кот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82867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3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 спи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82867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169</Words>
  <Application>Microsoft Office PowerPoint</Application>
  <PresentationFormat>Экран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 Пожелание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Кто сомневается в моей привлекательности?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Песня «Улыбка»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2012-04-02T17:18:29Z</dcterms:created>
  <dcterms:modified xsi:type="dcterms:W3CDTF">2012-04-02T17:33:38Z</dcterms:modified>
</cp:coreProperties>
</file>