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0" r:id="rId5"/>
    <p:sldId id="259" r:id="rId6"/>
    <p:sldId id="262" r:id="rId7"/>
    <p:sldId id="267" r:id="rId8"/>
    <p:sldId id="275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МБОУ «Архангельская СОШ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        </a:t>
            </a:r>
            <a:r>
              <a:rPr lang="ru-RU" sz="2800" b="1" dirty="0" smtClean="0">
                <a:solidFill>
                  <a:srgbClr val="C00000"/>
                </a:solidFill>
              </a:rPr>
              <a:t>им. Героя Советского Союза Краснова В.М.»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 </a:t>
            </a:r>
            <a:r>
              <a:rPr lang="ru-RU" sz="1600" dirty="0" smtClean="0">
                <a:solidFill>
                  <a:srgbClr val="C00000"/>
                </a:solidFill>
              </a:rPr>
              <a:t/>
            </a:r>
            <a:br>
              <a:rPr lang="ru-RU" sz="1600" dirty="0" smtClean="0">
                <a:solidFill>
                  <a:srgbClr val="C00000"/>
                </a:solidFill>
              </a:rPr>
            </a:b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4907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Презентация к библиотечному  проекту  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на тему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                           </a:t>
            </a:r>
            <a:r>
              <a:rPr lang="ru-RU" sz="2000" b="1" dirty="0" smtClean="0">
                <a:solidFill>
                  <a:srgbClr val="0070C0"/>
                </a:solidFill>
              </a:rPr>
              <a:t>Подготовила  библиотекарь </a:t>
            </a:r>
            <a:r>
              <a:rPr lang="ru-RU" sz="2000" b="1" dirty="0" err="1" smtClean="0">
                <a:solidFill>
                  <a:srgbClr val="0070C0"/>
                </a:solidFill>
              </a:rPr>
              <a:t>Суслина</a:t>
            </a:r>
            <a:r>
              <a:rPr lang="ru-RU" sz="2000" b="1" dirty="0" smtClean="0">
                <a:solidFill>
                  <a:srgbClr val="0070C0"/>
                </a:solidFill>
              </a:rPr>
              <a:t> Е.В.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2013г.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                                                      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2708920"/>
            <a:ext cx="4896544" cy="17543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Давайте жить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дружно!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707903" y="637041"/>
            <a:ext cx="4607368" cy="4284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620688"/>
            <a:ext cx="7674056" cy="56277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algn="ctr"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Самый прекрасный</a:t>
            </a:r>
            <a:endParaRPr lang="ru-RU" sz="30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подарок после мудрости,</a:t>
            </a:r>
            <a:endParaRPr lang="ru-RU" sz="30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которым могла бы</a:t>
            </a:r>
            <a:endParaRPr lang="ru-RU" sz="30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одарить нас природа</a:t>
            </a:r>
            <a:endParaRPr lang="ru-RU" sz="30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это дружба.</a:t>
            </a:r>
            <a:endParaRPr lang="ru-RU" sz="30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ru-RU" sz="3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   Ларошфуко</a:t>
            </a:r>
            <a:endParaRPr lang="ru-RU" sz="30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       </a:t>
            </a:r>
            <a:r>
              <a:rPr lang="ru-RU" sz="4000" b="1" dirty="0" smtClean="0">
                <a:solidFill>
                  <a:srgbClr val="002060"/>
                </a:solidFill>
              </a:rPr>
              <a:t>Фонтан «Дружбы народов»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                         в г. Москве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7056784" cy="4757129"/>
          </a:xfrm>
          <a:prstGeom prst="round1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5821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                                </a:t>
            </a:r>
            <a:r>
              <a:rPr lang="ru-RU" sz="2700" b="1" dirty="0" smtClean="0">
                <a:solidFill>
                  <a:srgbClr val="002060"/>
                </a:solidFill>
              </a:rPr>
              <a:t>г. Владимир , парк «Дружба». 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Здесь можно прогуляться по аллеям парка, есть  небольшой парк аттракционов. Здесь всегда шумно и полно ребятишек, можно покататься на различных качелях - каруселях , также можно перекусить в кафе 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3888432" cy="2880320"/>
          </a:xfrm>
          <a:prstGeom prst="round1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3"/>
            <a:ext cx="3682355" cy="2462797"/>
          </a:xfrm>
          <a:prstGeom prst="round1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920" y="836712"/>
            <a:ext cx="7134504" cy="18002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       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                  Дом  Дружбы  в г. Владимире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 </a:t>
            </a:r>
            <a:r>
              <a:rPr lang="ru-RU" sz="2200" b="1" dirty="0" smtClean="0">
                <a:solidFill>
                  <a:srgbClr val="002060"/>
                </a:solidFill>
              </a:rPr>
              <a:t>Здесь планируется устраивать приемы для гостей из других регионов и стран. В здании также есть гостиничные номера, концертный зал и место для поведения переговоров</a:t>
            </a:r>
            <a:r>
              <a:rPr lang="ru-RU" sz="2200" b="1" dirty="0" smtClean="0"/>
              <a:t>.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195736" y="2276872"/>
            <a:ext cx="5400600" cy="4104456"/>
          </a:xfrm>
          <a:prstGeom prst="round1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268760"/>
            <a:ext cx="3713616" cy="4968552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48680"/>
            <a:ext cx="3712456" cy="56997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 </a:t>
            </a:r>
            <a:r>
              <a:rPr lang="ru-RU" sz="3800" b="1" dirty="0" smtClean="0">
                <a:solidFill>
                  <a:srgbClr val="002060"/>
                </a:solidFill>
              </a:rPr>
              <a:t>Орден Дружбы  народов 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был учрежден Президиумом Верховного Совета Советского Союза и был предназначен для награждения отдельных лиц, а также предприятий и учреждений, за особые заслуги в деле укрепления дружбы и сотрудничества между социалистическими нациями. Орден был изготовлен из серебра и представлял собой позолоченную звезду, покрытую темно-красной эмалью. В центре звезды располагался накладной герб СССР. 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40768"/>
            <a:ext cx="38164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60648"/>
            <a:ext cx="7776864" cy="63367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Международный день друзей просто создан для того, чтобы мы, независимо от жизненных обстоятельств и различных перипетий, напомнили своим друзьям о том, как они важны для нас, и порадовали их.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88640"/>
            <a:ext cx="777686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pPr algn="ctr">
              <a:buNone/>
            </a:pP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9  ИЮНЯ </a:t>
            </a:r>
          </a:p>
          <a:p>
            <a:pPr algn="ctr">
              <a:buNone/>
            </a:pP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– МЕЖДУНАРОДНЫЙ </a:t>
            </a:r>
          </a:p>
          <a:p>
            <a:pPr algn="ctr">
              <a:buNone/>
            </a:pP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ДЕНЬ ДРУЗЕЙ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   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     </a:t>
            </a:r>
            <a:r>
              <a:rPr lang="ru-RU" sz="4900" b="1" dirty="0" smtClean="0">
                <a:solidFill>
                  <a:srgbClr val="0070C0"/>
                </a:solidFill>
              </a:rPr>
              <a:t>Основные законы дружбы 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Один за всех, и все за одного.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Дружите, не обижайте друзей и всех, кто вас окружает.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Уважайте друг друга и помогайте друг другу.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Радуйтесь вместе с друзьями.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В беде не оставляйте друзей, не подводите их, не предавайте, не обманывайте, не нарушайте своих обещаний.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Берегите друзей, ведь друга потерять легко. Старый друг лучше новых двух.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Давайте жить дружно!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</a:t>
            </a:r>
            <a:r>
              <a:rPr lang="ru-RU" sz="3600" b="1" dirty="0" smtClean="0">
                <a:solidFill>
                  <a:srgbClr val="0070C0"/>
                </a:solidFill>
              </a:rPr>
              <a:t>Так давайте, давайте дружить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   Пусть не раз нам стихи эти     вспомнятся.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   Если дружбой всегда дорожить,	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   То любое желанье исполнится.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262</TotalTime>
  <Words>220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                       МБОУ «Архангельская СОШ          им. Героя Советского Союза Краснова В.М.»   </vt:lpstr>
      <vt:lpstr>Слайд 2</vt:lpstr>
      <vt:lpstr>       Фонтан «Дружбы народов»                          в г. Москве</vt:lpstr>
      <vt:lpstr>                                    г. Владимир , парк «Дружба».  Здесь можно прогуляться по аллеям парка, есть  небольшой парк аттракционов. Здесь всегда шумно и полно ребятишек, можно покататься на различных качелях - каруселях , также можно перекусить в кафе .   </vt:lpstr>
      <vt:lpstr>                              Дом  Дружбы  в г. Владимире   Здесь планируется устраивать приемы для гостей из других регионов и стран. В здании также есть гостиничные номера, концертный зал и место для поведения переговоров.      </vt:lpstr>
      <vt:lpstr>Слайд 6</vt:lpstr>
      <vt:lpstr>Слайд 7</vt:lpstr>
      <vt:lpstr>          Основные законы дружбы  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МБОУ «Архангельская СОШ          им. Героя Советского Союза Краснова В.М.»   </dc:title>
  <dc:creator>User</dc:creator>
  <cp:lastModifiedBy>User</cp:lastModifiedBy>
  <cp:revision>33</cp:revision>
  <dcterms:created xsi:type="dcterms:W3CDTF">2013-02-21T15:17:28Z</dcterms:created>
  <dcterms:modified xsi:type="dcterms:W3CDTF">2013-03-23T17:00:35Z</dcterms:modified>
</cp:coreProperties>
</file>