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56" r:id="rId4"/>
    <p:sldId id="257" r:id="rId5"/>
    <p:sldId id="260" r:id="rId6"/>
    <p:sldId id="266" r:id="rId7"/>
    <p:sldId id="267" r:id="rId8"/>
    <p:sldId id="268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5" d="100"/>
          <a:sy n="15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1DA-9958-486A-849B-056035836C3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66-8F91-4C21-BBED-5288804B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1DA-9958-486A-849B-056035836C3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66-8F91-4C21-BBED-5288804B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1DA-9958-486A-849B-056035836C3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66-8F91-4C21-BBED-5288804B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1DA-9958-486A-849B-056035836C3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66-8F91-4C21-BBED-5288804B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1DA-9958-486A-849B-056035836C3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66-8F91-4C21-BBED-5288804B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1DA-9958-486A-849B-056035836C3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66-8F91-4C21-BBED-5288804B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1DA-9958-486A-849B-056035836C3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66-8F91-4C21-BBED-5288804B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1DA-9958-486A-849B-056035836C3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66-8F91-4C21-BBED-5288804B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1DA-9958-486A-849B-056035836C3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66-8F91-4C21-BBED-5288804B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1DA-9958-486A-849B-056035836C3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066-8F91-4C21-BBED-5288804B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1DA-9958-486A-849B-056035836C3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B25066-8F91-4C21-BBED-5288804B5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3B31DA-9958-486A-849B-056035836C3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B25066-8F91-4C21-BBED-5288804B56C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Васильевского острова: город и люди.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Город – крепость, город – порт.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льшой проспек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6"/>
            <a:ext cx="8143932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ел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792"/>
            <a:ext cx="9144000" cy="60644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ростральны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72560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ка вол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85728"/>
            <a:ext cx="3357554" cy="6000792"/>
          </a:xfrm>
          <a:prstGeom prst="rect">
            <a:avLst/>
          </a:prstGeom>
        </p:spPr>
      </p:pic>
      <p:pic>
        <p:nvPicPr>
          <p:cNvPr id="3" name="Рисунок 2" descr="река волх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57166"/>
            <a:ext cx="2643206" cy="6000792"/>
          </a:xfrm>
          <a:prstGeom prst="rect">
            <a:avLst/>
          </a:prstGeom>
        </p:spPr>
      </p:pic>
      <p:pic>
        <p:nvPicPr>
          <p:cNvPr id="4" name="Рисунок 3" descr="ростр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66"/>
            <a:ext cx="3000396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нст-каме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917"/>
            <a:ext cx="9144000" cy="59841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карта старинн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"/>
            <a:ext cx="9144000" cy="6537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ринный мо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0"/>
            <a:ext cx="82868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 коллег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совня ксен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14554"/>
            <a:ext cx="5524500" cy="4400555"/>
          </a:xfrm>
          <a:prstGeom prst="rect">
            <a:avLst/>
          </a:prstGeom>
        </p:spPr>
      </p:pic>
      <p:pic>
        <p:nvPicPr>
          <p:cNvPr id="3" name="Рисунок 2" descr="ксения блаженн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0"/>
            <a:ext cx="3429024" cy="37861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</TotalTime>
  <Words>16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История Васильевского острова: город и люди.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PINKI</dc:creator>
  <cp:lastModifiedBy>PINKI</cp:lastModifiedBy>
  <cp:revision>12</cp:revision>
  <dcterms:created xsi:type="dcterms:W3CDTF">2011-10-23T16:33:45Z</dcterms:created>
  <dcterms:modified xsi:type="dcterms:W3CDTF">2013-07-25T11:46:34Z</dcterms:modified>
</cp:coreProperties>
</file>