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9" r:id="rId2"/>
    <p:sldId id="263" r:id="rId3"/>
    <p:sldId id="268" r:id="rId4"/>
    <p:sldId id="267" r:id="rId5"/>
    <p:sldId id="273" r:id="rId6"/>
    <p:sldId id="272" r:id="rId7"/>
    <p:sldId id="271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45" autoAdjust="0"/>
    <p:restoredTop sz="94660"/>
  </p:normalViewPr>
  <p:slideViewPr>
    <p:cSldViewPr>
      <p:cViewPr varScale="1">
        <p:scale>
          <a:sx n="110" d="100"/>
          <a:sy n="110" d="100"/>
        </p:scale>
        <p:origin x="-171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74;&#1077;&#1089;\Downloads\Music\28659566-bcfea49cb9c4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yandex.ru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nie-fa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35673">
            <a:off x="0" y="5876925"/>
            <a:ext cx="18478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linie-fan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6381750"/>
            <a:ext cx="56769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linie-fan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307810">
            <a:off x="8101013" y="0"/>
            <a:ext cx="4953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linie-fa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579626">
            <a:off x="7296150" y="5805488"/>
            <a:ext cx="18478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linie-fan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557157">
            <a:off x="611188" y="0"/>
            <a:ext cx="4953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linie-fan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188913"/>
            <a:ext cx="56769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13"/>
          <p:cNvSpPr>
            <a:spLocks noChangeArrowheads="1"/>
          </p:cNvSpPr>
          <p:nvPr/>
        </p:nvSpPr>
        <p:spPr bwMode="auto">
          <a:xfrm>
            <a:off x="911225" y="930275"/>
            <a:ext cx="78851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zh-CN" sz="2000" b="1" dirty="0">
                <a:solidFill>
                  <a:srgbClr val="A20000"/>
                </a:solidFill>
              </a:rPr>
              <a:t> </a:t>
            </a:r>
            <a:endParaRPr lang="ru-RU" altLang="zh-CN" sz="2000" b="1" dirty="0">
              <a:solidFill>
                <a:srgbClr val="9A003E"/>
              </a:solidFill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2357430"/>
            <a:ext cx="8785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zh-CN" b="1"/>
              <a:t>	</a:t>
            </a:r>
            <a:endParaRPr lang="ru-RU" altLang="zh-CN" sz="3600" b="1">
              <a:solidFill>
                <a:srgbClr val="9A003E"/>
              </a:solidFill>
            </a:endParaRPr>
          </a:p>
        </p:txBody>
      </p:sp>
      <p:sp>
        <p:nvSpPr>
          <p:cNvPr id="2058" name="WordArt 20"/>
          <p:cNvSpPr>
            <a:spLocks noChangeArrowheads="1" noChangeShapeType="1" noTextEdit="1"/>
          </p:cNvSpPr>
          <p:nvPr/>
        </p:nvSpPr>
        <p:spPr bwMode="auto">
          <a:xfrm>
            <a:off x="1500166" y="0"/>
            <a:ext cx="5572125" cy="421481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       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714356"/>
            <a:ext cx="6500826" cy="1754326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Перед вами несколько словосочетаний. Какое из них «лишнее»?</a:t>
            </a:r>
            <a:endParaRPr lang="ru-RU" sz="3600" dirty="0"/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857224" y="2643182"/>
            <a:ext cx="7215238" cy="3067348"/>
          </a:xfrm>
          <a:prstGeom prst="horizontalScroll">
            <a:avLst/>
          </a:prstGeom>
          <a:solidFill>
            <a:schemeClr val="accent1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Золотая монета,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золотая брошь,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золотое правило. </a:t>
            </a:r>
            <a:endParaRPr lang="ru-RU" sz="4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nie-fa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35673">
            <a:off x="0" y="5876925"/>
            <a:ext cx="18478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linie-fan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6381750"/>
            <a:ext cx="56769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linie-fan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307810">
            <a:off x="8101013" y="0"/>
            <a:ext cx="4953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linie-fa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579626">
            <a:off x="7296150" y="5805488"/>
            <a:ext cx="18478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linie-fan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557157">
            <a:off x="611188" y="0"/>
            <a:ext cx="4953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linie-fan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188913"/>
            <a:ext cx="56769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13"/>
          <p:cNvSpPr>
            <a:spLocks noChangeArrowheads="1"/>
          </p:cNvSpPr>
          <p:nvPr/>
        </p:nvSpPr>
        <p:spPr bwMode="auto">
          <a:xfrm>
            <a:off x="911225" y="930275"/>
            <a:ext cx="78851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zh-CN" sz="2000" b="1" dirty="0">
                <a:solidFill>
                  <a:srgbClr val="A20000"/>
                </a:solidFill>
              </a:rPr>
              <a:t> </a:t>
            </a:r>
            <a:endParaRPr lang="ru-RU" altLang="zh-CN" sz="2000" b="1" dirty="0">
              <a:solidFill>
                <a:srgbClr val="9A003E"/>
              </a:solidFill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2349500"/>
            <a:ext cx="8785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zh-CN" b="1"/>
              <a:t>	</a:t>
            </a:r>
            <a:endParaRPr lang="ru-RU" altLang="zh-CN" sz="3600" b="1">
              <a:solidFill>
                <a:srgbClr val="9A003E"/>
              </a:solidFill>
            </a:endParaRPr>
          </a:p>
        </p:txBody>
      </p:sp>
      <p:sp>
        <p:nvSpPr>
          <p:cNvPr id="2058" name="WordArt 20"/>
          <p:cNvSpPr>
            <a:spLocks noChangeArrowheads="1" noChangeShapeType="1" noTextEdit="1"/>
          </p:cNvSpPr>
          <p:nvPr/>
        </p:nvSpPr>
        <p:spPr bwMode="auto">
          <a:xfrm>
            <a:off x="1500166" y="0"/>
            <a:ext cx="5572125" cy="421481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Золотое правило          </a:t>
            </a:r>
          </a:p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             нравственности.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nie-fan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335673">
            <a:off x="0" y="5876925"/>
            <a:ext cx="18478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linie-fan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6381750"/>
            <a:ext cx="56769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linie-fan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2307810">
            <a:off x="8101013" y="0"/>
            <a:ext cx="4953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linie-fan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579626">
            <a:off x="7296150" y="5805488"/>
            <a:ext cx="18478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linie-fan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557157">
            <a:off x="611188" y="0"/>
            <a:ext cx="4953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linie-fan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2275" y="188913"/>
            <a:ext cx="56769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13"/>
          <p:cNvSpPr>
            <a:spLocks noChangeArrowheads="1"/>
          </p:cNvSpPr>
          <p:nvPr/>
        </p:nvSpPr>
        <p:spPr bwMode="auto">
          <a:xfrm>
            <a:off x="911225" y="930275"/>
            <a:ext cx="78851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zh-CN" sz="2000" b="1" dirty="0">
                <a:solidFill>
                  <a:srgbClr val="A20000"/>
                </a:solidFill>
              </a:rPr>
              <a:t> </a:t>
            </a:r>
            <a:endParaRPr lang="ru-RU" altLang="zh-CN" sz="2000" b="1" dirty="0">
              <a:solidFill>
                <a:srgbClr val="9A003E"/>
              </a:solidFill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2349500"/>
            <a:ext cx="8785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zh-CN" b="1"/>
              <a:t>	</a:t>
            </a:r>
            <a:endParaRPr lang="ru-RU" altLang="zh-CN" sz="3600" b="1">
              <a:solidFill>
                <a:srgbClr val="9A003E"/>
              </a:solidFill>
            </a:endParaRPr>
          </a:p>
        </p:txBody>
      </p:sp>
      <p:sp>
        <p:nvSpPr>
          <p:cNvPr id="2058" name="WordArt 20"/>
          <p:cNvSpPr>
            <a:spLocks noChangeArrowheads="1" noChangeShapeType="1" noTextEdit="1"/>
          </p:cNvSpPr>
          <p:nvPr/>
        </p:nvSpPr>
        <p:spPr bwMode="auto">
          <a:xfrm>
            <a:off x="1428728" y="1285860"/>
            <a:ext cx="6072230" cy="4357712"/>
          </a:xfrm>
          <a:custGeom>
            <a:avLst/>
            <a:gdLst>
              <a:gd name="connsiteX0" fmla="*/ 0 w 6072230"/>
              <a:gd name="connsiteY0" fmla="*/ 0 h 4357712"/>
              <a:gd name="connsiteX1" fmla="*/ 6072230 w 6072230"/>
              <a:gd name="connsiteY1" fmla="*/ 0 h 4357712"/>
              <a:gd name="connsiteX2" fmla="*/ 6072230 w 6072230"/>
              <a:gd name="connsiteY2" fmla="*/ 4357712 h 4357712"/>
              <a:gd name="connsiteX3" fmla="*/ 0 w 6072230"/>
              <a:gd name="connsiteY3" fmla="*/ 4357712 h 4357712"/>
              <a:gd name="connsiteX4" fmla="*/ 0 w 6072230"/>
              <a:gd name="connsiteY4" fmla="*/ 0 h 435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72230" h="4357712">
                <a:moveTo>
                  <a:pt x="0" y="0"/>
                </a:moveTo>
                <a:lnTo>
                  <a:pt x="6072230" y="0"/>
                </a:lnTo>
                <a:lnTo>
                  <a:pt x="6072230" y="4357712"/>
                </a:lnTo>
                <a:lnTo>
                  <a:pt x="0" y="4357712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none" fromWordArt="1">
            <a:prstTxWarp prst="textCurveUp">
              <a:avLst>
                <a:gd name="adj" fmla="val 447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 Золотое </a:t>
            </a: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правило          </a:t>
            </a:r>
          </a:p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         </a:t>
            </a:r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нравственности</a:t>
            </a:r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12" name="28659566-bcfea49cb9c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numSld="6">
                <p:cTn id="1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nie-fa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35673">
            <a:off x="0" y="5876925"/>
            <a:ext cx="18478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linie-fan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6381750"/>
            <a:ext cx="56769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linie-fan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307810">
            <a:off x="8101013" y="0"/>
            <a:ext cx="4953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linie-fa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579626">
            <a:off x="7296150" y="5805488"/>
            <a:ext cx="18478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linie-fan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557157">
            <a:off x="611188" y="0"/>
            <a:ext cx="4953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linie-fan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188913"/>
            <a:ext cx="56769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13"/>
          <p:cNvSpPr>
            <a:spLocks noChangeArrowheads="1"/>
          </p:cNvSpPr>
          <p:nvPr/>
        </p:nvSpPr>
        <p:spPr bwMode="auto">
          <a:xfrm>
            <a:off x="911225" y="930275"/>
            <a:ext cx="78851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zh-CN" sz="2000" b="1" dirty="0">
                <a:solidFill>
                  <a:srgbClr val="A20000"/>
                </a:solidFill>
              </a:rPr>
              <a:t> </a:t>
            </a:r>
            <a:endParaRPr lang="ru-RU" altLang="zh-CN" sz="2000" b="1" dirty="0">
              <a:solidFill>
                <a:srgbClr val="9A003E"/>
              </a:solidFill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2349500"/>
            <a:ext cx="8785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zh-CN" b="1"/>
              <a:t>	</a:t>
            </a:r>
            <a:endParaRPr lang="ru-RU" altLang="zh-CN" sz="3600" b="1">
              <a:solidFill>
                <a:srgbClr val="9A003E"/>
              </a:solidFill>
            </a:endParaRPr>
          </a:p>
        </p:txBody>
      </p:sp>
      <p:sp>
        <p:nvSpPr>
          <p:cNvPr id="2058" name="WordArt 20"/>
          <p:cNvSpPr>
            <a:spLocks noChangeArrowheads="1" noChangeShapeType="1" noTextEdit="1"/>
          </p:cNvSpPr>
          <p:nvPr/>
        </p:nvSpPr>
        <p:spPr bwMode="auto">
          <a:xfrm>
            <a:off x="1500166" y="0"/>
            <a:ext cx="5572125" cy="421481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11" name="Picture 2" descr="C:\Users\вес\Pictures\iCAD144P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1928802"/>
            <a:ext cx="3143272" cy="421484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928662" y="428604"/>
            <a:ext cx="3714776" cy="1267837"/>
          </a:xfrm>
          <a:prstGeom prst="horizontalScroll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Будда – «просветлённый»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4876" y="714356"/>
            <a:ext cx="3714776" cy="5356860"/>
          </a:xfrm>
          <a:prstGeom prst="verticalScroll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rgbClr val="FFFF00"/>
                </a:solidFill>
              </a:rPr>
              <a:t>«Не делай другим того,</a:t>
            </a:r>
          </a:p>
          <a:p>
            <a:r>
              <a:rPr lang="ru-RU" sz="4000" i="1" dirty="0" smtClean="0">
                <a:solidFill>
                  <a:srgbClr val="FFFF00"/>
                </a:solidFill>
              </a:rPr>
              <a:t> что сам считаешь злом».</a:t>
            </a:r>
            <a:endParaRPr lang="ru-RU" sz="4000" dirty="0" smtClean="0">
              <a:solidFill>
                <a:srgbClr val="FFFF00"/>
              </a:solidFill>
            </a:endParaRPr>
          </a:p>
          <a:p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nie-fa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35673">
            <a:off x="0" y="5876925"/>
            <a:ext cx="18478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linie-fan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6381750"/>
            <a:ext cx="56769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linie-fan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307810">
            <a:off x="8101013" y="0"/>
            <a:ext cx="4953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linie-fa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579626">
            <a:off x="7296150" y="5805488"/>
            <a:ext cx="18478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linie-fan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557157">
            <a:off x="611188" y="0"/>
            <a:ext cx="4953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linie-fan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188913"/>
            <a:ext cx="56769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13"/>
          <p:cNvSpPr>
            <a:spLocks noChangeArrowheads="1"/>
          </p:cNvSpPr>
          <p:nvPr/>
        </p:nvSpPr>
        <p:spPr bwMode="auto">
          <a:xfrm>
            <a:off x="911225" y="930275"/>
            <a:ext cx="78851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zh-CN" sz="2000" b="1" dirty="0">
                <a:solidFill>
                  <a:srgbClr val="A20000"/>
                </a:solidFill>
              </a:rPr>
              <a:t> </a:t>
            </a:r>
            <a:endParaRPr lang="ru-RU" altLang="zh-CN" sz="2000" b="1" dirty="0">
              <a:solidFill>
                <a:srgbClr val="9A003E"/>
              </a:solidFill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2349500"/>
            <a:ext cx="8785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zh-CN" b="1"/>
              <a:t>	</a:t>
            </a:r>
            <a:endParaRPr lang="ru-RU" altLang="zh-CN" sz="3600" b="1">
              <a:solidFill>
                <a:srgbClr val="9A003E"/>
              </a:solidFill>
            </a:endParaRPr>
          </a:p>
        </p:txBody>
      </p:sp>
      <p:sp>
        <p:nvSpPr>
          <p:cNvPr id="2058" name="WordArt 20"/>
          <p:cNvSpPr>
            <a:spLocks noChangeArrowheads="1" noChangeShapeType="1" noTextEdit="1"/>
          </p:cNvSpPr>
          <p:nvPr/>
        </p:nvSpPr>
        <p:spPr bwMode="auto">
          <a:xfrm>
            <a:off x="1500166" y="0"/>
            <a:ext cx="5572125" cy="421481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11" name="Picture 2" descr="C:\Users\вес\Pictures\F200609251001580000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1928802"/>
            <a:ext cx="4286280" cy="392909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642910" y="1000108"/>
            <a:ext cx="3965690" cy="777061"/>
          </a:xfrm>
          <a:prstGeom prst="horizontalScroll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Великий Конфуций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072066" y="1214422"/>
            <a:ext cx="3929090" cy="4019431"/>
          </a:xfrm>
          <a:prstGeom prst="horizontalScroll">
            <a:avLst/>
          </a:prstGeom>
          <a:solidFill>
            <a:srgbClr val="C0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«Только добро ведёт к счастью».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nie-fa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35673">
            <a:off x="0" y="5876925"/>
            <a:ext cx="18478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linie-fan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6381750"/>
            <a:ext cx="56769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linie-fan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307810">
            <a:off x="8101013" y="0"/>
            <a:ext cx="4953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linie-fa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579626">
            <a:off x="7296150" y="5805488"/>
            <a:ext cx="18478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linie-fan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557157">
            <a:off x="611188" y="0"/>
            <a:ext cx="4953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linie-fan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188913"/>
            <a:ext cx="56769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13"/>
          <p:cNvSpPr>
            <a:spLocks noChangeArrowheads="1"/>
          </p:cNvSpPr>
          <p:nvPr/>
        </p:nvSpPr>
        <p:spPr bwMode="auto">
          <a:xfrm>
            <a:off x="911225" y="930275"/>
            <a:ext cx="78851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zh-CN" sz="2000" b="1" dirty="0">
                <a:solidFill>
                  <a:srgbClr val="A20000"/>
                </a:solidFill>
              </a:rPr>
              <a:t> </a:t>
            </a:r>
            <a:endParaRPr lang="ru-RU" altLang="zh-CN" sz="2000" b="1" dirty="0">
              <a:solidFill>
                <a:srgbClr val="9A003E"/>
              </a:solidFill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2349500"/>
            <a:ext cx="8785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zh-CN" b="1"/>
              <a:t>	</a:t>
            </a:r>
            <a:endParaRPr lang="ru-RU" altLang="zh-CN" sz="3600" b="1">
              <a:solidFill>
                <a:srgbClr val="9A003E"/>
              </a:solidFill>
            </a:endParaRPr>
          </a:p>
        </p:txBody>
      </p:sp>
      <p:sp>
        <p:nvSpPr>
          <p:cNvPr id="2058" name="WordArt 20"/>
          <p:cNvSpPr>
            <a:spLocks noChangeArrowheads="1" noChangeShapeType="1" noTextEdit="1"/>
          </p:cNvSpPr>
          <p:nvPr/>
        </p:nvSpPr>
        <p:spPr bwMode="auto">
          <a:xfrm>
            <a:off x="1500166" y="0"/>
            <a:ext cx="5572125" cy="421481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11" name="Picture 2" descr="C:\Users\вес\Pictures\iCA2DV22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1500174"/>
            <a:ext cx="3513582" cy="4829177"/>
          </a:xfrm>
          <a:prstGeom prst="rect">
            <a:avLst/>
          </a:prstGeom>
          <a:noFill/>
        </p:spPr>
      </p:pic>
      <p:sp>
        <p:nvSpPr>
          <p:cNvPr id="12" name="Горизонтальный свиток 11"/>
          <p:cNvSpPr/>
          <p:nvPr/>
        </p:nvSpPr>
        <p:spPr>
          <a:xfrm>
            <a:off x="857224" y="785794"/>
            <a:ext cx="4795302" cy="613470"/>
          </a:xfrm>
          <a:prstGeom prst="horizontalScroll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FFFF00"/>
                </a:solidFill>
              </a:rPr>
              <a:t>Ману – прародитель людей. 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000628" y="1928802"/>
            <a:ext cx="3286148" cy="4776668"/>
          </a:xfrm>
          <a:prstGeom prst="horizontalScroll">
            <a:avLst/>
          </a:prstGeom>
          <a:solidFill>
            <a:srgbClr val="C0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«Не делай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другим того,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что причинило бы боль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тебе».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nie-fa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35673">
            <a:off x="0" y="5876925"/>
            <a:ext cx="18478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linie-fan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6381750"/>
            <a:ext cx="56769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linie-fan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307810">
            <a:off x="8101013" y="0"/>
            <a:ext cx="4953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linie-fa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579626">
            <a:off x="7296150" y="5805488"/>
            <a:ext cx="18478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linie-fan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557157">
            <a:off x="611188" y="0"/>
            <a:ext cx="4953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linie-fan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188913"/>
            <a:ext cx="56769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13"/>
          <p:cNvSpPr>
            <a:spLocks noChangeArrowheads="1"/>
          </p:cNvSpPr>
          <p:nvPr/>
        </p:nvSpPr>
        <p:spPr bwMode="auto">
          <a:xfrm>
            <a:off x="0" y="785794"/>
            <a:ext cx="3286148" cy="858857"/>
          </a:xfrm>
          <a:prstGeom prst="horizontalScroll">
            <a:avLst/>
          </a:prstGeom>
          <a:solidFill>
            <a:srgbClr val="C0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Иисус Христос </a:t>
            </a:r>
            <a:endParaRPr lang="ru-RU" altLang="zh-CN" sz="3600" b="1" dirty="0">
              <a:solidFill>
                <a:srgbClr val="FFFF00"/>
              </a:solidFill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2349500"/>
            <a:ext cx="8785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zh-CN" b="1"/>
              <a:t>	</a:t>
            </a:r>
            <a:endParaRPr lang="ru-RU" altLang="zh-CN" sz="3600" b="1">
              <a:solidFill>
                <a:srgbClr val="9A003E"/>
              </a:solidFill>
            </a:endParaRPr>
          </a:p>
        </p:txBody>
      </p:sp>
      <p:sp>
        <p:nvSpPr>
          <p:cNvPr id="2058" name="WordArt 20"/>
          <p:cNvSpPr>
            <a:spLocks noChangeArrowheads="1" noChangeShapeType="1" noTextEdit="1"/>
          </p:cNvSpPr>
          <p:nvPr/>
        </p:nvSpPr>
        <p:spPr bwMode="auto">
          <a:xfrm>
            <a:off x="1500166" y="0"/>
            <a:ext cx="5572125" cy="421481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13" name="Picture 2" descr="http://www.ortodoksi.net/images/thumb/c/c7/Kristus_pantokrator_w.jpg/250px-Kristus_pantokrator_w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1571612"/>
            <a:ext cx="2571750" cy="4845177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214678" y="3357562"/>
            <a:ext cx="5572164" cy="3394531"/>
          </a:xfrm>
          <a:prstGeom prst="horizontalScroll">
            <a:avLst/>
          </a:prstGeom>
          <a:solidFill>
            <a:srgbClr val="C0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«И так во всем,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как хотите, чтобы с вами поступали люди,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так поступайте и вы с ними».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nie-fa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35673">
            <a:off x="0" y="5876925"/>
            <a:ext cx="18478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linie-fan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6381750"/>
            <a:ext cx="56769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linie-fan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307810">
            <a:off x="8101013" y="0"/>
            <a:ext cx="4953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linie-fa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579626">
            <a:off x="7296150" y="5805488"/>
            <a:ext cx="18478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linie-fan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557157">
            <a:off x="611188" y="0"/>
            <a:ext cx="4953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linie-fan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14290"/>
            <a:ext cx="56769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13"/>
          <p:cNvSpPr>
            <a:spLocks noChangeArrowheads="1"/>
          </p:cNvSpPr>
          <p:nvPr/>
        </p:nvSpPr>
        <p:spPr bwMode="auto">
          <a:xfrm>
            <a:off x="911225" y="930275"/>
            <a:ext cx="78851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zh-CN" sz="2000" b="1" dirty="0">
                <a:solidFill>
                  <a:srgbClr val="A20000"/>
                </a:solidFill>
              </a:rPr>
              <a:t> </a:t>
            </a:r>
            <a:endParaRPr lang="ru-RU" altLang="zh-CN" sz="2000" b="1" dirty="0">
              <a:solidFill>
                <a:srgbClr val="9A003E"/>
              </a:solidFill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2349500"/>
            <a:ext cx="8785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zh-CN" b="1"/>
              <a:t>	</a:t>
            </a:r>
            <a:endParaRPr lang="ru-RU" altLang="zh-CN" sz="3600" b="1">
              <a:solidFill>
                <a:srgbClr val="9A003E"/>
              </a:solidFill>
            </a:endParaRPr>
          </a:p>
        </p:txBody>
      </p:sp>
      <p:sp>
        <p:nvSpPr>
          <p:cNvPr id="2058" name="WordArt 20"/>
          <p:cNvSpPr>
            <a:spLocks noChangeArrowheads="1" noChangeShapeType="1" noTextEdit="1"/>
          </p:cNvSpPr>
          <p:nvPr/>
        </p:nvSpPr>
        <p:spPr bwMode="auto">
          <a:xfrm>
            <a:off x="1500166" y="0"/>
            <a:ext cx="5572125" cy="421481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857224" y="857232"/>
            <a:ext cx="7643866" cy="1676817"/>
          </a:xfrm>
          <a:prstGeom prst="horizontalScroll">
            <a:avLst/>
          </a:prstGeom>
          <a:solidFill>
            <a:srgbClr val="CC3300"/>
          </a:solidFill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Золотое правило</a:t>
            </a:r>
            <a:endParaRPr lang="ru-RU" b="1" i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нравственности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2" name="Вертикальный свиток 11"/>
          <p:cNvSpPr/>
          <p:nvPr/>
        </p:nvSpPr>
        <p:spPr>
          <a:xfrm>
            <a:off x="2500298" y="2500306"/>
            <a:ext cx="4572000" cy="1994059"/>
          </a:xfrm>
          <a:prstGeom prst="verticalScroll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- Поступай по отношению к другим так,</a:t>
            </a:r>
          </a:p>
          <a:p>
            <a:pPr algn="ctr"/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как ты хотел бы, чтобы </a:t>
            </a:r>
          </a:p>
          <a:p>
            <a:pPr algn="ctr"/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поступали по отношению к тебе.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4" name="Вертикальный свиток 13"/>
          <p:cNvSpPr/>
          <p:nvPr/>
        </p:nvSpPr>
        <p:spPr>
          <a:xfrm>
            <a:off x="2428860" y="4643446"/>
            <a:ext cx="4572000" cy="1617821"/>
          </a:xfrm>
          <a:prstGeom prst="verticalScroll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/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- Не поступай по отношению к другим так,</a:t>
            </a:r>
          </a:p>
          <a:p>
            <a:pPr algn="ctr"/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как ты не хотел бы, чтобы </a:t>
            </a:r>
          </a:p>
          <a:p>
            <a:pPr algn="ctr"/>
            <a:r>
              <a:rPr lang="ru-RU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поступали по отношению к тебе.</a:t>
            </a:r>
            <a:endParaRPr lang="ru-RU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nie-fa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35673">
            <a:off x="0" y="5876925"/>
            <a:ext cx="18478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linie-fan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6381750"/>
            <a:ext cx="56769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linie-fan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307810">
            <a:off x="8101013" y="0"/>
            <a:ext cx="4953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linie-fa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579626">
            <a:off x="7296150" y="5805488"/>
            <a:ext cx="18478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linie-fan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557157">
            <a:off x="611188" y="0"/>
            <a:ext cx="4953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linie-fan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188913"/>
            <a:ext cx="56769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13"/>
          <p:cNvSpPr>
            <a:spLocks noChangeArrowheads="1"/>
          </p:cNvSpPr>
          <p:nvPr/>
        </p:nvSpPr>
        <p:spPr bwMode="auto">
          <a:xfrm>
            <a:off x="911225" y="930275"/>
            <a:ext cx="78851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zh-CN" sz="2000" b="1" dirty="0">
                <a:solidFill>
                  <a:srgbClr val="A20000"/>
                </a:solidFill>
              </a:rPr>
              <a:t> </a:t>
            </a:r>
            <a:endParaRPr lang="ru-RU" altLang="zh-CN" sz="2000" b="1" dirty="0">
              <a:solidFill>
                <a:srgbClr val="9A003E"/>
              </a:solidFill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2349500"/>
            <a:ext cx="8785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zh-CN" b="1"/>
              <a:t>	</a:t>
            </a:r>
            <a:endParaRPr lang="ru-RU" altLang="zh-CN" sz="3600" b="1">
              <a:solidFill>
                <a:srgbClr val="9A003E"/>
              </a:solidFill>
            </a:endParaRPr>
          </a:p>
        </p:txBody>
      </p:sp>
      <p:sp>
        <p:nvSpPr>
          <p:cNvPr id="2058" name="WordArt 20"/>
          <p:cNvSpPr>
            <a:spLocks noChangeArrowheads="1" noChangeShapeType="1" noTextEdit="1"/>
          </p:cNvSpPr>
          <p:nvPr/>
        </p:nvSpPr>
        <p:spPr bwMode="auto">
          <a:xfrm>
            <a:off x="1500166" y="0"/>
            <a:ext cx="5572125" cy="421481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857232"/>
            <a:ext cx="8501122" cy="5262979"/>
          </a:xfrm>
          <a:prstGeom prst="rect">
            <a:avLst/>
          </a:prstGeom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Добрые дела дороже денег.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Изменить мир не так уж сложно, начни с себя.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Добро не лихо - бродит тихо.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Доброе дело два века живёт.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Доброе слово лучше мягкого пирога.</a:t>
            </a:r>
            <a:endParaRPr lang="ru-RU" sz="2800" b="1" dirty="0" smtClean="0">
              <a:ln w="12700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Доброму человеку и чужая болезнь к сердцу</a:t>
            </a:r>
            <a:r>
              <a:rPr lang="ru-RU" sz="48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4400" b="1" dirty="0" smtClean="0">
              <a:ln w="12700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inie-fa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335673">
            <a:off x="0" y="5876925"/>
            <a:ext cx="18478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linie-fan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6381750"/>
            <a:ext cx="56769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linie-fan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307810">
            <a:off x="8101013" y="0"/>
            <a:ext cx="4953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linie-fa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579626">
            <a:off x="7296150" y="5805488"/>
            <a:ext cx="18478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linie-fan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557157">
            <a:off x="611188" y="0"/>
            <a:ext cx="4953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linie-fan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188913"/>
            <a:ext cx="56769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Rectangle 13"/>
          <p:cNvSpPr>
            <a:spLocks noChangeArrowheads="1"/>
          </p:cNvSpPr>
          <p:nvPr/>
        </p:nvSpPr>
        <p:spPr bwMode="auto">
          <a:xfrm>
            <a:off x="911225" y="930275"/>
            <a:ext cx="78851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zh-CN" sz="2000" b="1" dirty="0">
                <a:solidFill>
                  <a:srgbClr val="A20000"/>
                </a:solidFill>
              </a:rPr>
              <a:t> </a:t>
            </a:r>
            <a:endParaRPr lang="ru-RU" altLang="zh-CN" sz="2000" b="1" dirty="0">
              <a:solidFill>
                <a:srgbClr val="9A003E"/>
              </a:solidFill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2349500"/>
            <a:ext cx="8785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zh-CN" b="1"/>
              <a:t>	</a:t>
            </a:r>
            <a:endParaRPr lang="ru-RU" altLang="zh-CN" sz="3600" b="1">
              <a:solidFill>
                <a:srgbClr val="9A003E"/>
              </a:solidFill>
            </a:endParaRPr>
          </a:p>
        </p:txBody>
      </p:sp>
      <p:sp>
        <p:nvSpPr>
          <p:cNvPr id="2058" name="WordArt 20"/>
          <p:cNvSpPr>
            <a:spLocks noChangeArrowheads="1" noChangeShapeType="1" noTextEdit="1"/>
          </p:cNvSpPr>
          <p:nvPr/>
        </p:nvSpPr>
        <p:spPr bwMode="auto">
          <a:xfrm>
            <a:off x="1500166" y="0"/>
            <a:ext cx="5572125" cy="421481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391</TotalTime>
  <Words>202</Words>
  <PresentationFormat>Экран (4:3)</PresentationFormat>
  <Paragraphs>57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вес</dc:creator>
  <cp:lastModifiedBy>вес</cp:lastModifiedBy>
  <cp:revision>42</cp:revision>
  <dcterms:created xsi:type="dcterms:W3CDTF">2013-04-08T19:03:03Z</dcterms:created>
  <dcterms:modified xsi:type="dcterms:W3CDTF">2013-04-14T18:47:40Z</dcterms:modified>
</cp:coreProperties>
</file>