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3" r:id="rId11"/>
    <p:sldId id="264" r:id="rId12"/>
    <p:sldId id="265" r:id="rId13"/>
    <p:sldId id="266" r:id="rId14"/>
    <p:sldId id="282" r:id="rId15"/>
    <p:sldId id="273" r:id="rId16"/>
    <p:sldId id="267" r:id="rId17"/>
    <p:sldId id="268" r:id="rId18"/>
    <p:sldId id="272" r:id="rId19"/>
    <p:sldId id="28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CCFF"/>
    <a:srgbClr val="FFCCCC"/>
    <a:srgbClr val="CCFF99"/>
    <a:srgbClr val="FFFFCC"/>
    <a:srgbClr val="99CCFF"/>
    <a:srgbClr val="CC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70CC-A3CF-4012-8D5F-8DD191182A1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1325-B546-4771-ACBA-1D4C37064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1325-B546-4771-ACBA-1D4C370645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5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1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9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5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7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F11B-683A-454D-8176-856C1DCF0B40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7294-8B91-4DDA-BE1A-E8C934FA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skazok.ru/drstihiotech/propraviladorozhnogodvizhenijavolkov" TargetMode="External"/><Relationship Id="rId2" Type="http://schemas.openxmlformats.org/officeDocument/2006/relationships/hyperlink" Target="https://www.google.ru/#newwindo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iroda.inc.ru/malichi/skazki/skazki4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8"/>
          <a:stretch/>
        </p:blipFill>
        <p:spPr>
          <a:xfrm>
            <a:off x="395536" y="188081"/>
            <a:ext cx="8424936" cy="52815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5636981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Репко</a:t>
            </a:r>
            <a:r>
              <a:rPr lang="ru-RU" dirty="0"/>
              <a:t> Татьяна Анатольевна </a:t>
            </a:r>
          </a:p>
          <a:p>
            <a:r>
              <a:rPr lang="ru-RU" dirty="0"/>
              <a:t>Учитель начальных классов </a:t>
            </a:r>
          </a:p>
          <a:p>
            <a:r>
              <a:rPr lang="ru-RU" dirty="0"/>
              <a:t>МОБУ СОШ №2, </a:t>
            </a:r>
            <a:r>
              <a:rPr lang="ru-RU" dirty="0" err="1"/>
              <a:t>пгт</a:t>
            </a:r>
            <a:r>
              <a:rPr lang="ru-RU" dirty="0"/>
              <a:t> </a:t>
            </a:r>
            <a:r>
              <a:rPr lang="ru-RU" dirty="0" err="1"/>
              <a:t>Лучегорск</a:t>
            </a:r>
            <a:r>
              <a:rPr lang="ru-RU" dirty="0"/>
              <a:t>,</a:t>
            </a:r>
          </a:p>
          <a:p>
            <a:r>
              <a:rPr lang="ru-RU" dirty="0"/>
              <a:t>Приморский край.</a:t>
            </a:r>
          </a:p>
        </p:txBody>
      </p:sp>
    </p:spTree>
    <p:extLst>
      <p:ext uri="{BB962C8B-B14F-4D97-AF65-F5344CB8AC3E}">
        <p14:creationId xmlns:p14="http://schemas.microsoft.com/office/powerpoint/2010/main" val="29087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536504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735665"/>
            <a:ext cx="370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скорей по тротуару Торопыжка побежал,</a:t>
            </a:r>
            <a:br>
              <a:rPr lang="ru-RU" dirty="0"/>
            </a:br>
            <a:r>
              <a:rPr lang="ru-RU" dirty="0"/>
              <a:t>По пути всех пешеходов задевал он и толкал!</a:t>
            </a:r>
            <a:br>
              <a:rPr lang="ru-RU" dirty="0"/>
            </a:br>
            <a:r>
              <a:rPr lang="ru-RU" dirty="0"/>
              <a:t>Почему он всех толкает, всех локтями задевает?</a:t>
            </a:r>
          </a:p>
          <a:p>
            <a:r>
              <a:rPr lang="ru-RU" dirty="0"/>
              <a:t>Торопыжке говорят: "Перейди-ка в правый ряд!</a:t>
            </a:r>
            <a:br>
              <a:rPr lang="ru-RU" dirty="0"/>
            </a:br>
            <a:r>
              <a:rPr lang="ru-RU" dirty="0"/>
              <a:t>Другим людям дай пройти, не мешайся на пути!"</a:t>
            </a:r>
          </a:p>
        </p:txBody>
      </p:sp>
    </p:spTree>
    <p:extLst>
      <p:ext uri="{BB962C8B-B14F-4D97-AF65-F5344CB8AC3E}">
        <p14:creationId xmlns:p14="http://schemas.microsoft.com/office/powerpoint/2010/main" val="9778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64"/>
            <a:ext cx="4320480" cy="6404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260648"/>
            <a:ext cx="41764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это время на дороге появился самосвал!</a:t>
            </a:r>
            <a:br>
              <a:rPr lang="ru-RU" sz="2400" dirty="0"/>
            </a:br>
            <a:r>
              <a:rPr lang="ru-RU" sz="2400" dirty="0"/>
              <a:t>Шофёр мальчика увидел, самосвал остановил,</a:t>
            </a:r>
            <a:br>
              <a:rPr lang="ru-RU" sz="2400" dirty="0"/>
            </a:br>
            <a:r>
              <a:rPr lang="ru-RU" sz="2400" dirty="0"/>
              <a:t>А не то бы Торопыжка под колёса угодил.</a:t>
            </a:r>
            <a:br>
              <a:rPr lang="ru-RU" sz="2400" dirty="0"/>
            </a:br>
            <a:r>
              <a:rPr lang="ru-RU" sz="2400" dirty="0"/>
              <a:t>Торопыжка испугался, Торопыжка растерялся.</a:t>
            </a:r>
            <a:br>
              <a:rPr lang="ru-RU" sz="2400" dirty="0"/>
            </a:br>
            <a:r>
              <a:rPr lang="ru-RU" sz="2400" dirty="0"/>
              <a:t>Говорит ему шофёр: Паренёк, ты больно скор!</a:t>
            </a:r>
            <a:br>
              <a:rPr lang="ru-RU" sz="2400" dirty="0"/>
            </a:br>
            <a:r>
              <a:rPr lang="ru-RU" sz="2400" dirty="0"/>
              <a:t>Без оглядки ты бежишь - под машину угодишь!</a:t>
            </a:r>
            <a:br>
              <a:rPr lang="ru-RU" sz="2400" dirty="0"/>
            </a:br>
            <a:r>
              <a:rPr lang="ru-RU" sz="2400" dirty="0"/>
              <a:t>Вот послушай, объясню я, как тебе себя вести,</a:t>
            </a:r>
            <a:br>
              <a:rPr lang="ru-RU" sz="2400" dirty="0"/>
            </a:br>
            <a:r>
              <a:rPr lang="ru-RU" sz="2400" dirty="0"/>
              <a:t>Чтоб ты мог дорогу эту безопасно перейти!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893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" y="346260"/>
            <a:ext cx="4390068" cy="60350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188640"/>
            <a:ext cx="3995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Есть подземный переход - Он тебя переведёт.</a:t>
            </a:r>
            <a:br>
              <a:rPr lang="ru-RU" sz="2000" dirty="0"/>
            </a:br>
            <a:r>
              <a:rPr lang="ru-RU" sz="2000" dirty="0"/>
              <a:t>Видишь - знак вон там висит? Этот знак всем говорит:</a:t>
            </a:r>
            <a:br>
              <a:rPr lang="ru-RU" sz="2000" dirty="0"/>
            </a:br>
            <a:r>
              <a:rPr lang="ru-RU" sz="2000" dirty="0"/>
              <a:t>"Чтоб в беду не угодить нужно здесь переходить!"</a:t>
            </a:r>
            <a:br>
              <a:rPr lang="ru-RU" sz="2000" dirty="0"/>
            </a:br>
            <a:r>
              <a:rPr lang="ru-RU" sz="2000" dirty="0"/>
              <a:t>Под землёю, это ясно, идти людям безопасно.</a:t>
            </a:r>
            <a:br>
              <a:rPr lang="ru-RU" sz="2000" dirty="0"/>
            </a:br>
            <a:r>
              <a:rPr lang="ru-RU" sz="2000" dirty="0"/>
              <a:t>Но дорожку под землёю не везде можно построить!</a:t>
            </a:r>
          </a:p>
          <a:p>
            <a:r>
              <a:rPr lang="ru-RU" sz="2000" dirty="0"/>
              <a:t>Вот обычный переход. По нему идёт народ.</a:t>
            </a:r>
            <a:br>
              <a:rPr lang="ru-RU" sz="2000" dirty="0"/>
            </a:br>
            <a:r>
              <a:rPr lang="ru-RU" sz="2000" dirty="0"/>
              <a:t>Здесь специальная разметка, "Зеброю" зовётся метко!</a:t>
            </a:r>
            <a:br>
              <a:rPr lang="ru-RU" sz="2000" dirty="0"/>
            </a:br>
            <a:r>
              <a:rPr lang="ru-RU" sz="2000" dirty="0"/>
              <a:t>Белые полоски тут через улицу ведут!</a:t>
            </a:r>
            <a:br>
              <a:rPr lang="ru-RU" sz="2000" dirty="0"/>
            </a:br>
            <a:r>
              <a:rPr lang="ru-RU" sz="2000" dirty="0"/>
              <a:t>Знак "Пешеходный переход", где на "зебре" пешеход,</a:t>
            </a:r>
            <a:br>
              <a:rPr lang="ru-RU" sz="2000" dirty="0"/>
            </a:br>
            <a:r>
              <a:rPr lang="ru-RU" sz="2000" dirty="0"/>
              <a:t>Ты на улице найди и под ним переходи!</a:t>
            </a:r>
          </a:p>
        </p:txBody>
      </p:sp>
    </p:spTree>
    <p:extLst>
      <p:ext uri="{BB962C8B-B14F-4D97-AF65-F5344CB8AC3E}">
        <p14:creationId xmlns:p14="http://schemas.microsoft.com/office/powerpoint/2010/main" val="384055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98201" cy="57935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>
            <a:normAutofit/>
          </a:bodyPr>
          <a:lstStyle/>
          <a:p>
            <a:r>
              <a:rPr lang="ru-RU" dirty="0"/>
              <a:t>Там где движутся машины, люди не должны ходить,</a:t>
            </a:r>
            <a:br>
              <a:rPr lang="ru-RU" dirty="0"/>
            </a:br>
            <a:r>
              <a:rPr lang="ru-RU" dirty="0"/>
              <a:t>Потому что очень просто под машину угодить.</a:t>
            </a:r>
            <a:br>
              <a:rPr lang="ru-RU" dirty="0"/>
            </a:br>
            <a:r>
              <a:rPr lang="ru-RU" dirty="0"/>
              <a:t>На улице такое место проезжей частью называется,</a:t>
            </a:r>
            <a:br>
              <a:rPr lang="ru-RU" dirty="0"/>
            </a:br>
            <a:r>
              <a:rPr lang="ru-RU" dirty="0"/>
              <a:t>И по проезжей части людям ходить строжайше запрещается!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25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дослушал Торопыжка, сразу к зебре он спешит,</a:t>
            </a:r>
            <a:br>
              <a:rPr lang="ru-RU" sz="2400" dirty="0"/>
            </a:br>
            <a:r>
              <a:rPr lang="ru-RU" sz="2400" dirty="0"/>
              <a:t>Чтобы перейти дорогу... - Стой! - шофёр ему кричит.</a:t>
            </a:r>
            <a:br>
              <a:rPr lang="ru-RU" sz="2400" dirty="0"/>
            </a:br>
            <a:r>
              <a:rPr lang="ru-RU" sz="2400" dirty="0"/>
              <a:t>- Ты куда так побежал? Я не всё тебе сказал:</a:t>
            </a:r>
            <a:br>
              <a:rPr lang="ru-RU" sz="2400" dirty="0"/>
            </a:br>
            <a:r>
              <a:rPr lang="ru-RU" sz="2400" dirty="0"/>
              <a:t>К зебре подошёл - и жди, не спеши вперёд идти:</a:t>
            </a:r>
            <a:br>
              <a:rPr lang="ru-RU" sz="2400" dirty="0"/>
            </a:br>
            <a:r>
              <a:rPr lang="ru-RU" sz="2400" dirty="0"/>
              <a:t>Ты налево погляди, если нет машин - иди.</a:t>
            </a:r>
            <a:br>
              <a:rPr lang="ru-RU" sz="2400" dirty="0"/>
            </a:br>
            <a:r>
              <a:rPr lang="ru-RU" sz="2400" dirty="0"/>
              <a:t>Полдороги перейди - и немного подожди.</a:t>
            </a:r>
            <a:br>
              <a:rPr lang="ru-RU" sz="2400" dirty="0"/>
            </a:br>
            <a:r>
              <a:rPr lang="ru-RU" sz="2400" dirty="0"/>
              <a:t>Вправо смотришь - нет машин, всё, шагай в свой магазин!</a:t>
            </a:r>
            <a:br>
              <a:rPr lang="ru-RU" sz="2400" dirty="0"/>
            </a:br>
            <a:r>
              <a:rPr lang="ru-RU" sz="2400" dirty="0"/>
              <a:t>По дороге не несись, ты вначале оглядись,</a:t>
            </a:r>
            <a:br>
              <a:rPr lang="ru-RU" sz="2400" dirty="0"/>
            </a:br>
            <a:r>
              <a:rPr lang="ru-RU" sz="2400" dirty="0"/>
              <a:t>Не спеша иди вперёд, как нормальный пешеход! Если будешь ты бежать, то беды недолго ждать:</a:t>
            </a:r>
            <a:br>
              <a:rPr lang="ru-RU" sz="2400" dirty="0"/>
            </a:br>
            <a:r>
              <a:rPr lang="ru-RU" sz="2400" dirty="0"/>
              <a:t>Вдруг споткнёшься, упадёшь, под машину попадёшь!</a:t>
            </a:r>
            <a:br>
              <a:rPr lang="ru-RU" sz="2400" dirty="0"/>
            </a:br>
            <a:r>
              <a:rPr lang="ru-RU" sz="2400" dirty="0"/>
              <a:t>А машина быстро мчится, вмиг ей не остановиться!.</a:t>
            </a:r>
          </a:p>
        </p:txBody>
      </p:sp>
    </p:spTree>
    <p:extLst>
      <p:ext uri="{BB962C8B-B14F-4D97-AF65-F5344CB8AC3E}">
        <p14:creationId xmlns:p14="http://schemas.microsoft.com/office/powerpoint/2010/main" val="97141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744416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добрым </a:t>
            </a:r>
            <a:r>
              <a:rPr lang="ru-RU" dirty="0" err="1"/>
              <a:t>дядею</a:t>
            </a:r>
            <a:r>
              <a:rPr lang="ru-RU" dirty="0"/>
              <a:t> шофёром Торопыжка попрощался,</a:t>
            </a:r>
            <a:br>
              <a:rPr lang="ru-RU" dirty="0"/>
            </a:br>
            <a:r>
              <a:rPr lang="ru-RU" dirty="0"/>
              <a:t>И скорее снова к зебре он вдоль улицы помчался.</a:t>
            </a:r>
            <a:br>
              <a:rPr lang="ru-RU" dirty="0"/>
            </a:br>
            <a:r>
              <a:rPr lang="ru-RU" dirty="0"/>
              <a:t>Как шофёр его учил, Торопыжка поступил:</a:t>
            </a:r>
            <a:br>
              <a:rPr lang="ru-RU" dirty="0"/>
            </a:br>
            <a:r>
              <a:rPr lang="ru-RU" dirty="0"/>
              <a:t>Не бежит через дорогу, возле зебры он стоит</a:t>
            </a:r>
            <a:br>
              <a:rPr lang="ru-RU" dirty="0"/>
            </a:br>
            <a:r>
              <a:rPr lang="ru-RU" dirty="0"/>
              <a:t>И налево и направо вдоль всей улицы глядит.</a:t>
            </a:r>
            <a:br>
              <a:rPr lang="ru-RU" dirty="0"/>
            </a:br>
            <a:r>
              <a:rPr lang="ru-RU" dirty="0"/>
              <a:t>Слева нет машин - вперёд Торопыжка наш идёт.</a:t>
            </a:r>
            <a:br>
              <a:rPr lang="ru-RU" dirty="0"/>
            </a:br>
            <a:r>
              <a:rPr lang="ru-RU" dirty="0"/>
              <a:t>Полдороги позади, Полдороги впереди.</a:t>
            </a:r>
            <a:br>
              <a:rPr lang="ru-RU" dirty="0"/>
            </a:br>
            <a:r>
              <a:rPr lang="ru-RU" dirty="0"/>
              <a:t>Торопыжка вправо смотрит, Продолжает переход.</a:t>
            </a:r>
            <a:br>
              <a:rPr lang="ru-RU" dirty="0"/>
            </a:br>
            <a:r>
              <a:rPr lang="ru-RU" dirty="0"/>
              <a:t>Появляется машина и не замедляет ход!</a:t>
            </a:r>
            <a:br>
              <a:rPr lang="ru-RU" dirty="0"/>
            </a:br>
            <a:r>
              <a:rPr lang="ru-RU" dirty="0"/>
              <a:t>Что же делать Торопыжке? Постоять? Назад идти?</a:t>
            </a:r>
            <a:br>
              <a:rPr lang="ru-RU" dirty="0"/>
            </a:br>
            <a:r>
              <a:rPr lang="ru-RU" dirty="0"/>
              <a:t>Как с машиной разминуться и дорогу перейти</a:t>
            </a:r>
          </a:p>
        </p:txBody>
      </p:sp>
    </p:spTree>
    <p:extLst>
      <p:ext uri="{BB962C8B-B14F-4D97-AF65-F5344CB8AC3E}">
        <p14:creationId xmlns:p14="http://schemas.microsoft.com/office/powerpoint/2010/main" val="374848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6"/>
            <a:ext cx="4320480" cy="5953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45243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Вдруг он видит: на асфальте </a:t>
            </a:r>
            <a:r>
              <a:rPr lang="ru-RU" sz="2000" dirty="0" err="1"/>
              <a:t>островочек</a:t>
            </a:r>
            <a:r>
              <a:rPr lang="ru-RU" sz="2000" dirty="0"/>
              <a:t> нарисован.</a:t>
            </a:r>
            <a:br>
              <a:rPr lang="ru-RU" sz="2000" dirty="0"/>
            </a:br>
            <a:r>
              <a:rPr lang="ru-RU" sz="2000" dirty="0"/>
              <a:t>Для спасенья пешеходов </a:t>
            </a:r>
            <a:r>
              <a:rPr lang="ru-RU" sz="2000" dirty="0" err="1"/>
              <a:t>островочек</a:t>
            </a:r>
            <a:r>
              <a:rPr lang="ru-RU" sz="2000" dirty="0"/>
              <a:t> этот создан.</a:t>
            </a:r>
            <a:br>
              <a:rPr lang="ru-RU" sz="2000" dirty="0"/>
            </a:br>
            <a:r>
              <a:rPr lang="ru-RU" sz="2000" dirty="0"/>
              <a:t>К </a:t>
            </a:r>
            <a:r>
              <a:rPr lang="ru-RU" sz="2000" dirty="0" err="1"/>
              <a:t>островочку</a:t>
            </a:r>
            <a:r>
              <a:rPr lang="ru-RU" sz="2000" dirty="0"/>
              <a:t> поскорее Торопыжка подбежал,</a:t>
            </a:r>
            <a:br>
              <a:rPr lang="ru-RU" sz="2000" dirty="0"/>
            </a:br>
            <a:r>
              <a:rPr lang="ru-RU" sz="2000" dirty="0"/>
              <a:t>Пока путь освободится, он спокойно подождал.</a:t>
            </a:r>
            <a:br>
              <a:rPr lang="ru-RU" sz="2000" dirty="0"/>
            </a:br>
            <a:r>
              <a:rPr lang="ru-RU" sz="2000" dirty="0"/>
              <a:t>Вот, закончив переход, к магазину он </a:t>
            </a:r>
            <a:r>
              <a:rPr lang="ru-RU" sz="2000" dirty="0" smtClean="0"/>
              <a:t>идёт</a:t>
            </a:r>
            <a:endParaRPr lang="ru-RU" sz="2000" dirty="0"/>
          </a:p>
          <a:p>
            <a:r>
              <a:rPr lang="ru-RU" sz="2000" dirty="0" smtClean="0"/>
              <a:t>Здесь </a:t>
            </a:r>
            <a:r>
              <a:rPr lang="ru-RU" sz="2000" dirty="0"/>
              <a:t>цветов красивых много - и мимоза-недотрога,</a:t>
            </a:r>
            <a:br>
              <a:rPr lang="ru-RU" sz="2000" dirty="0"/>
            </a:br>
            <a:r>
              <a:rPr lang="ru-RU" sz="2000" dirty="0"/>
              <a:t>И фиалки, и тюльпаны, и чего тут только нет!</a:t>
            </a:r>
            <a:br>
              <a:rPr lang="ru-RU" sz="2000" dirty="0"/>
            </a:br>
            <a:r>
              <a:rPr lang="ru-RU" sz="2000" dirty="0"/>
              <a:t>Торопыжка выбрал Маше замечательный букет!</a:t>
            </a:r>
          </a:p>
          <a:p>
            <a:r>
              <a:rPr lang="ru-RU" sz="2000" dirty="0"/>
              <a:t>Что такое "перекрёсток"? -Торопыжка размышляет.</a:t>
            </a:r>
            <a:br>
              <a:rPr lang="ru-RU" sz="2000" dirty="0"/>
            </a:br>
            <a:r>
              <a:rPr lang="ru-RU" sz="2000" dirty="0"/>
              <a:t>Он с букетиком для Маши вдоль по улице шагает</a:t>
            </a:r>
          </a:p>
        </p:txBody>
      </p:sp>
    </p:spTree>
    <p:extLst>
      <p:ext uri="{BB962C8B-B14F-4D97-AF65-F5344CB8AC3E}">
        <p14:creationId xmlns:p14="http://schemas.microsoft.com/office/powerpoint/2010/main" val="128384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874"/>
            <a:ext cx="7416824" cy="58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04456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612845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Смотрит - улица с другою впереди пересекается.</a:t>
            </a:r>
          </a:p>
          <a:p>
            <a:r>
              <a:rPr lang="ru-RU" dirty="0"/>
              <a:t>А пересеченье это перекрёстком называется!</a:t>
            </a:r>
          </a:p>
          <a:p>
            <a:r>
              <a:rPr lang="ru-RU" dirty="0"/>
              <a:t>Чтобы возле перекрёстка ты дорогу перешёл,</a:t>
            </a:r>
            <a:br>
              <a:rPr lang="ru-RU" dirty="0"/>
            </a:br>
            <a:r>
              <a:rPr lang="ru-RU" dirty="0"/>
              <a:t>Все цвета у светофора нужно помнить хорошо!</a:t>
            </a:r>
            <a:br>
              <a:rPr lang="ru-RU" dirty="0"/>
            </a:br>
            <a:r>
              <a:rPr lang="ru-RU" dirty="0"/>
              <a:t>Загорелся красный свет - пешеходам хода нет!</a:t>
            </a:r>
            <a:br>
              <a:rPr lang="ru-RU" dirty="0"/>
            </a:br>
            <a:r>
              <a:rPr lang="ru-RU" dirty="0"/>
              <a:t>Жёлтый - значит подожди, а зелёный свет - иди!</a:t>
            </a:r>
          </a:p>
          <a:p>
            <a:r>
              <a:rPr lang="ru-RU" dirty="0"/>
              <a:t>Торопыжка торопился, он про правила забыл</a:t>
            </a:r>
            <a:br>
              <a:rPr lang="ru-RU" dirty="0"/>
            </a:br>
            <a:r>
              <a:rPr lang="ru-RU" dirty="0"/>
              <a:t>И на красный свет помчался, побежал что было сил.</a:t>
            </a:r>
            <a:br>
              <a:rPr lang="ru-RU" dirty="0"/>
            </a:br>
            <a:r>
              <a:rPr lang="ru-RU" dirty="0"/>
              <a:t>Закричали пешеходы: - Мальчуган, куда бежишь?</a:t>
            </a:r>
            <a:br>
              <a:rPr lang="ru-RU" dirty="0"/>
            </a:br>
            <a:r>
              <a:rPr lang="ru-RU" dirty="0"/>
              <a:t>Ты же так легко и просто под машину угодишь!</a:t>
            </a:r>
          </a:p>
        </p:txBody>
      </p:sp>
    </p:spTree>
    <p:extLst>
      <p:ext uri="{BB962C8B-B14F-4D97-AF65-F5344CB8AC3E}">
        <p14:creationId xmlns:p14="http://schemas.microsoft.com/office/powerpoint/2010/main" val="193058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4139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Чтобы время перехода мог ты правильно узнать,</a:t>
            </a:r>
            <a:br>
              <a:rPr lang="ru-RU" sz="2800" dirty="0"/>
            </a:br>
            <a:r>
              <a:rPr lang="ru-RU" sz="2800" dirty="0"/>
              <a:t>У большого светофора надо маленький искать.</a:t>
            </a:r>
            <a:br>
              <a:rPr lang="ru-RU" sz="2800" dirty="0"/>
            </a:br>
            <a:r>
              <a:rPr lang="ru-RU" sz="2800" dirty="0"/>
              <a:t>Посмотри-ка, у него есть два глазика всего:</a:t>
            </a:r>
            <a:br>
              <a:rPr lang="ru-RU" sz="2800" dirty="0"/>
            </a:br>
            <a:r>
              <a:rPr lang="ru-RU" sz="2800" dirty="0"/>
              <a:t>Если красный глаз горит, человечек в нём стоит.</a:t>
            </a:r>
            <a:br>
              <a:rPr lang="ru-RU" sz="2800" dirty="0"/>
            </a:br>
            <a:r>
              <a:rPr lang="ru-RU" sz="2800" dirty="0"/>
              <a:t>Значит, надо переждать, у дороги постоять.</a:t>
            </a:r>
            <a:br>
              <a:rPr lang="ru-RU" sz="2800" dirty="0"/>
            </a:br>
            <a:r>
              <a:rPr lang="ru-RU" sz="2800" dirty="0"/>
              <a:t>Светофор свой цвет меняет, глаз зелёный зажигает.</a:t>
            </a:r>
            <a:br>
              <a:rPr lang="ru-RU" sz="2800" dirty="0"/>
            </a:br>
            <a:r>
              <a:rPr lang="ru-RU" sz="2800" dirty="0"/>
              <a:t>Человечек в нём идёт - всё, свободен переход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0" y="836712"/>
            <a:ext cx="4032448" cy="45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8712967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3779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Вот зелёный человечек загорелся впереди.</a:t>
            </a:r>
            <a:br>
              <a:rPr lang="ru-RU" sz="2400" dirty="0"/>
            </a:br>
            <a:r>
              <a:rPr lang="ru-RU" sz="2400" dirty="0"/>
              <a:t>Торопыжка перекрёсток наконец-то смог пройти.</a:t>
            </a:r>
          </a:p>
          <a:p>
            <a:r>
              <a:rPr lang="ru-RU" sz="2400" dirty="0"/>
              <a:t>В детский магазин "Игрушки" Торопыжка забегает.</a:t>
            </a:r>
            <a:br>
              <a:rPr lang="ru-RU" sz="2400" dirty="0"/>
            </a:br>
            <a:r>
              <a:rPr lang="ru-RU" sz="2400" dirty="0"/>
              <a:t>Надо поспешить мальчишке, а не то он опоздает!</a:t>
            </a:r>
            <a:br>
              <a:rPr lang="ru-RU" sz="2400" dirty="0"/>
            </a:br>
            <a:r>
              <a:rPr lang="ru-RU" sz="2400" dirty="0"/>
              <a:t>И купил там Торопыжка Машеньке в подарок мишку!</a:t>
            </a:r>
          </a:p>
          <a:p>
            <a:r>
              <a:rPr lang="ru-RU" sz="2400" dirty="0"/>
              <a:t>И с цветами, и с подарком он по улице идёт.</a:t>
            </a:r>
            <a:br>
              <a:rPr lang="ru-RU" sz="2400" dirty="0"/>
            </a:br>
            <a:r>
              <a:rPr lang="ru-RU" sz="2400" dirty="0"/>
              <a:t>Правил много теперь знает образцовый пешеход!</a:t>
            </a:r>
          </a:p>
        </p:txBody>
      </p:sp>
    </p:spTree>
    <p:extLst>
      <p:ext uri="{BB962C8B-B14F-4D97-AF65-F5344CB8AC3E}">
        <p14:creationId xmlns:p14="http://schemas.microsoft.com/office/powerpoint/2010/main" val="93658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hlinkClick r:id="rId2"/>
              </a:rPr>
              <a:t>https://www.google.ru/#newwindow</a:t>
            </a:r>
            <a:r>
              <a:rPr lang="ru-RU" sz="3200" dirty="0"/>
              <a:t>=</a:t>
            </a:r>
          </a:p>
          <a:p>
            <a:r>
              <a:rPr lang="ru-RU" sz="3200" u="sng" dirty="0">
                <a:hlinkClick r:id="rId3"/>
              </a:rPr>
              <a:t>http://www.planetaskazok.ru/drstihiotech/propraviladorozhnogodvizhenijavolkov</a:t>
            </a:r>
            <a:endParaRPr lang="ru-RU" sz="3200" dirty="0"/>
          </a:p>
          <a:p>
            <a:r>
              <a:rPr lang="ru-RU" sz="3200" u="sng" dirty="0">
                <a:hlinkClick r:id="rId4"/>
              </a:rPr>
              <a:t>http://priroda.inc.ru/malichi/skazki/skazki4.html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02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409"/>
            <a:ext cx="5061749" cy="5839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5316" y="151179"/>
            <a:ext cx="30243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Перед вами - Торопыжка, сорванец и шалунишка!</a:t>
            </a:r>
            <a:br>
              <a:rPr lang="ru-RU" sz="2800" dirty="0"/>
            </a:br>
            <a:r>
              <a:rPr lang="ru-RU" sz="2800" dirty="0"/>
              <a:t>Он весёлый, озорной, непоседливый, смешной.</a:t>
            </a:r>
            <a:br>
              <a:rPr lang="ru-RU" sz="2800" dirty="0"/>
            </a:br>
            <a:r>
              <a:rPr lang="ru-RU" sz="2800" dirty="0"/>
              <a:t>Всем хорош, но вот беда - он торопится всегда!</a:t>
            </a:r>
            <a:br>
              <a:rPr lang="ru-RU" sz="2800" dirty="0"/>
            </a:br>
            <a:r>
              <a:rPr lang="ru-RU" sz="2800" dirty="0"/>
              <a:t>Сидел дома Торопыжка и смотрел картинки в книжке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8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866"/>
            <a:ext cx="4910246" cy="5823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7650" y="404664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Тут вдруг Машенька звонит, Торопыжке говорит:</a:t>
            </a:r>
            <a:br>
              <a:rPr lang="ru-RU" sz="2400" dirty="0"/>
            </a:br>
            <a:r>
              <a:rPr lang="ru-RU" sz="2400" dirty="0"/>
              <a:t>"У меня сегодня праздник, мне исполнилось шесть лет.</a:t>
            </a:r>
            <a:br>
              <a:rPr lang="ru-RU" sz="2400" dirty="0"/>
            </a:br>
            <a:r>
              <a:rPr lang="ru-RU" sz="2400" dirty="0"/>
              <a:t>Приглашаю тебя в гости к нам на праздничный обед!</a:t>
            </a:r>
            <a:br>
              <a:rPr lang="ru-RU" sz="2400" dirty="0"/>
            </a:br>
            <a:r>
              <a:rPr lang="ru-RU" sz="2400" dirty="0"/>
              <a:t>Мама торт мне испекла, я друзей всех позвала.</a:t>
            </a:r>
            <a:br>
              <a:rPr lang="ru-RU" sz="2400" dirty="0"/>
            </a:br>
            <a:r>
              <a:rPr lang="ru-RU" sz="2400" dirty="0"/>
              <a:t>Торопыжка, приходи, не забудь - начало в три!"</a:t>
            </a:r>
          </a:p>
        </p:txBody>
      </p:sp>
    </p:spTree>
    <p:extLst>
      <p:ext uri="{BB962C8B-B14F-4D97-AF65-F5344CB8AC3E}">
        <p14:creationId xmlns:p14="http://schemas.microsoft.com/office/powerpoint/2010/main" val="102786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142"/>
            <a:ext cx="4955792" cy="6021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289679"/>
            <a:ext cx="3419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Нарядился Торопыжка, надел новые штанишки.</a:t>
            </a:r>
            <a:br>
              <a:rPr lang="ru-RU" sz="2400" dirty="0"/>
            </a:br>
            <a:r>
              <a:rPr lang="ru-RU" sz="2400" dirty="0"/>
              <a:t>И на день рожденья к Маше он отправился скорей,</a:t>
            </a:r>
            <a:br>
              <a:rPr lang="ru-RU" sz="2400" dirty="0"/>
            </a:br>
            <a:r>
              <a:rPr lang="ru-RU" sz="2400" dirty="0"/>
              <a:t>Чтобы Машеньку поздравить самым первым из друзей!</a:t>
            </a:r>
            <a:br>
              <a:rPr lang="ru-RU" sz="2400" dirty="0"/>
            </a:br>
            <a:r>
              <a:rPr lang="ru-RU" sz="2400" dirty="0"/>
              <a:t>Вот на улицу вприпрыжку выбегает Торопыжка.</a:t>
            </a:r>
            <a:br>
              <a:rPr lang="ru-RU" sz="2400" dirty="0"/>
            </a:br>
            <a:r>
              <a:rPr lang="ru-RU" sz="2400" dirty="0"/>
              <a:t>По асфальту шуршат шины - едут разные машины.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898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52528" cy="5976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185380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Есть машины легковые, по размерам небольшие.</a:t>
            </a:r>
            <a:br>
              <a:rPr lang="ru-RU" sz="2400" dirty="0"/>
            </a:br>
            <a:r>
              <a:rPr lang="ru-RU" sz="2400" dirty="0"/>
              <a:t>Очень быстро они мчатся, даже птице не угнаться!</a:t>
            </a:r>
            <a:br>
              <a:rPr lang="ru-RU" sz="2400" dirty="0"/>
            </a:br>
            <a:r>
              <a:rPr lang="ru-RU" sz="2400" dirty="0"/>
              <a:t>А вот это - грузовик. Он могуч, силён, как бык.</a:t>
            </a:r>
            <a:br>
              <a:rPr lang="ru-RU" sz="2400" dirty="0"/>
            </a:br>
            <a:r>
              <a:rPr lang="ru-RU" sz="2400" dirty="0"/>
              <a:t>У него огромный кузов. Кузов - для различных грузов!</a:t>
            </a:r>
          </a:p>
          <a:p>
            <a:r>
              <a:rPr lang="ru-RU" sz="2400" dirty="0"/>
              <a:t>Это что, велосипед? Нет дверей, кабины нет! Лихо мчится, тарахтит, вдоль по улице летит,</a:t>
            </a:r>
            <a:br>
              <a:rPr lang="ru-RU" sz="2400" dirty="0"/>
            </a:br>
            <a:r>
              <a:rPr lang="ru-RU" sz="2400" dirty="0"/>
              <a:t>Быстрей всех машин несётся, мотоциклом он зовётся.</a:t>
            </a:r>
            <a:br>
              <a:rPr lang="ru-RU" sz="2400" dirty="0"/>
            </a:br>
            <a:r>
              <a:rPr lang="ru-RU" sz="2400" dirty="0"/>
              <a:t>Сидит, как всадник на коне, водитель на его спине!</a:t>
            </a:r>
          </a:p>
        </p:txBody>
      </p:sp>
    </p:spTree>
    <p:extLst>
      <p:ext uri="{BB962C8B-B14F-4D97-AF65-F5344CB8AC3E}">
        <p14:creationId xmlns:p14="http://schemas.microsoft.com/office/powerpoint/2010/main" val="130908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9"/>
          <a:stretch/>
        </p:blipFill>
        <p:spPr>
          <a:xfrm>
            <a:off x="107504" y="627546"/>
            <a:ext cx="4241614" cy="4912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73817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 колёсах едет дом. Люди могут ездить в нём.</a:t>
            </a:r>
            <a:br>
              <a:rPr lang="ru-RU" sz="3600" dirty="0"/>
            </a:br>
            <a:r>
              <a:rPr lang="ru-RU" sz="3600" dirty="0"/>
              <a:t>По бокам - большие окна, сверху - крыша, чтоб не мокнуть,</a:t>
            </a:r>
            <a:br>
              <a:rPr lang="ru-RU" sz="3600" dirty="0"/>
            </a:br>
            <a:r>
              <a:rPr lang="ru-RU" sz="3600" dirty="0"/>
              <a:t>Дом автобусом зовут, у него есть свой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59693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Вот троллейбус, он с усами. Едет он под проводами.</a:t>
            </a:r>
            <a:br>
              <a:rPr lang="ru-RU" sz="3200" dirty="0"/>
            </a:br>
            <a:r>
              <a:rPr lang="ru-RU" sz="3200" dirty="0"/>
              <a:t>Если ус вдруг соскользнёт, то троллейбус вмиг замрёт!</a:t>
            </a:r>
            <a:br>
              <a:rPr lang="ru-RU" sz="3200" dirty="0"/>
            </a:br>
            <a:r>
              <a:rPr lang="ru-RU" sz="3200" dirty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sz="3200" dirty="0"/>
            </a:br>
            <a:r>
              <a:rPr lang="ru-RU" sz="3200" dirty="0"/>
              <a:t>Такой вагон, запоминай, называется </a:t>
            </a:r>
            <a:r>
              <a:rPr lang="ru-RU" sz="3200" dirty="0" smtClean="0"/>
              <a:t>трамвай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456384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22875"/>
            <a:ext cx="3572824" cy="33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76464" cy="5534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117693"/>
            <a:ext cx="3600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Растерялся Торопыжка: как по улице пройти?</a:t>
            </a:r>
            <a:br>
              <a:rPr lang="ru-RU" sz="2400" dirty="0"/>
            </a:br>
            <a:r>
              <a:rPr lang="ru-RU" sz="2400" dirty="0"/>
              <a:t>Пешеходы и машины у мальчишки на пути.</a:t>
            </a:r>
            <a:br>
              <a:rPr lang="ru-RU" sz="2400" dirty="0"/>
            </a:br>
            <a:r>
              <a:rPr lang="ru-RU" sz="2400" dirty="0"/>
              <a:t>Он торопится, спешит и вдоль улицы бежит.</a:t>
            </a:r>
            <a:br>
              <a:rPr lang="ru-RU" sz="2400" dirty="0"/>
            </a:br>
            <a:r>
              <a:rPr lang="ru-RU" sz="2400" dirty="0"/>
              <a:t>А вокруг него народ по своим делам идёт.</a:t>
            </a:r>
          </a:p>
          <a:p>
            <a:r>
              <a:rPr lang="ru-RU" sz="2400" dirty="0"/>
              <a:t>Тротуар - для пешеходов, здесь машинам нету хода!</a:t>
            </a:r>
            <a:br>
              <a:rPr lang="ru-RU" sz="2400" dirty="0"/>
            </a:br>
            <a:r>
              <a:rPr lang="ru-RU" sz="2400" dirty="0"/>
              <a:t>Чуть повыше, чем дорога, пешеходные пути,</a:t>
            </a:r>
            <a:br>
              <a:rPr lang="ru-RU" sz="2400" dirty="0"/>
            </a:br>
            <a:r>
              <a:rPr lang="ru-RU" sz="2400" dirty="0"/>
              <a:t>Чтобы все по тротуару без забот могли идти,</a:t>
            </a:r>
            <a:br>
              <a:rPr lang="ru-RU" sz="2400" dirty="0"/>
            </a:br>
            <a:r>
              <a:rPr lang="ru-RU" sz="2400" dirty="0"/>
              <a:t>Чтоб машины не въезжали, пешеходов не пугали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8735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187</Words>
  <Application>Microsoft Office PowerPoint</Application>
  <PresentationFormat>Экран (4:3)</PresentationFormat>
  <Paragraphs>37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Анатольевна</dc:creator>
  <cp:lastModifiedBy>Татьяна Анатольевна</cp:lastModifiedBy>
  <cp:revision>52</cp:revision>
  <dcterms:created xsi:type="dcterms:W3CDTF">2013-07-10T09:08:47Z</dcterms:created>
  <dcterms:modified xsi:type="dcterms:W3CDTF">2013-07-23T04:18:04Z</dcterms:modified>
</cp:coreProperties>
</file>