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9FB8D-4932-4D00-9338-044181CB7C52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AC67A-52A9-4B32-B12F-3C30D72A0B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bnrds13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Golosa_ptic_-_Snegir_(iPlayer.fm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Golosa_ptic_-_Skvorec_(iPlayer.fm).mp3" TargetMode="Externa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bnrds2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Solovej_-_Zvuki_prirody_Golosa_ptic_(iPlayer.fm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Golosa_ptic_-_Polevoj_zhavoronok_(iPlayer.fm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Golosa_ptic_Kukushka_obyknovennaya_-_Kukushka_obyknovennaya_rybalka_ohota_snasti_turizm_otdyh_priroda_sn_(iPlayer.fm)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bnrds24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40;&#1076;&#1084;&#1080;&#1085;&#1080;&#1089;&#1090;&#1088;&#1072;&#1090;&#1086;&#1088;\&#1056;&#1072;&#1073;&#1086;&#1095;&#1080;&#1081;%20&#1089;&#1090;&#1086;&#1083;\&#1087;&#1090;&#1080;&#1095;&#1100;&#1080;%20&#1075;&#1086;&#1083;&#1086;&#1089;&#1072;\Golosa%20pticz%20-%20Derevenskaya%20lastochka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719064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</a:rPr>
              <a:t>Классный час</a:t>
            </a:r>
            <a:b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600" b="1" i="1" dirty="0" smtClean="0">
                <a:solidFill>
                  <a:schemeClr val="accent1">
                    <a:lumMod val="50000"/>
                  </a:schemeClr>
                </a:solidFill>
              </a:rPr>
              <a:t>«Птичьи разговоры»</a:t>
            </a:r>
            <a:endParaRPr lang="ru-RU" sz="6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1117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55576" y="2420887"/>
            <a:ext cx="7920880" cy="3888433"/>
          </a:xfrm>
        </p:spPr>
      </p:pic>
      <p:pic>
        <p:nvPicPr>
          <p:cNvPr id="5" name="bnrds1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72400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5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Соловей</a:t>
            </a:r>
          </a:p>
          <a:p>
            <a:r>
              <a:rPr lang="ru-RU" sz="6000" b="1" dirty="0" smtClean="0"/>
              <a:t>Снегирь</a:t>
            </a:r>
          </a:p>
          <a:p>
            <a:r>
              <a:rPr lang="ru-RU" sz="6000" b="1" dirty="0" smtClean="0"/>
              <a:t>Стриж</a:t>
            </a:r>
          </a:p>
          <a:p>
            <a:r>
              <a:rPr lang="ru-RU" sz="6000" b="1" dirty="0" smtClean="0"/>
              <a:t>Скворец</a:t>
            </a:r>
          </a:p>
          <a:p>
            <a:pPr>
              <a:buNone/>
            </a:pPr>
            <a:endParaRPr lang="ru-RU" sz="6000" b="1" dirty="0"/>
          </a:p>
        </p:txBody>
      </p:sp>
      <p:pic>
        <p:nvPicPr>
          <p:cNvPr id="5" name="Содержимое 4" descr="http://im6-tub-ru.yandex.net/i?id=26918080-16-72&amp;n=21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3200" y="2060848"/>
            <a:ext cx="33932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olosa_ptic_-_Snegir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42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Покормите птиц зимой!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http://im2-tub-ru.yandex.net/i?id=341075995-43-72&amp;n=17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280831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215404402-48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916832"/>
            <a:ext cx="30243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im2-tub-ru.yandex.net/i?id=284240455-6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293096"/>
            <a:ext cx="2448272" cy="2304256"/>
          </a:xfrm>
          <a:prstGeom prst="rect">
            <a:avLst/>
          </a:prstGeom>
          <a:noFill/>
        </p:spPr>
      </p:pic>
      <p:pic>
        <p:nvPicPr>
          <p:cNvPr id="2052" name="Picture 4" descr="http://im3-tub-ru.yandex.net/i?id=494388325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293096"/>
            <a:ext cx="223224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народе говорят.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/>
              <a:t>Птица          орёл      индюк        сорока            лебёдушка </a:t>
            </a:r>
          </a:p>
          <a:p>
            <a:pPr algn="ctr">
              <a:buNone/>
            </a:pPr>
            <a:r>
              <a:rPr lang="ru-RU" sz="6000" b="1" dirty="0" smtClean="0"/>
              <a:t> сорока         воробей      голубь         дятел        соловей       ворона 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Берегите птиц!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Не разоряйте птичьи гнезда. </a:t>
            </a:r>
          </a:p>
          <a:p>
            <a:r>
              <a:rPr lang="ru-RU" sz="4000" b="1" dirty="0" smtClean="0"/>
              <a:t>Не подходите близко к гнездам птиц.</a:t>
            </a:r>
          </a:p>
          <a:p>
            <a:r>
              <a:rPr lang="ru-RU" sz="4000" b="1" dirty="0" smtClean="0"/>
              <a:t> Не прикасайтесь ни к чему, если увидите гнездо, сразу же уходите.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smtClean="0">
                <a:solidFill>
                  <a:schemeClr val="accent1">
                    <a:lumMod val="50000"/>
                  </a:schemeClr>
                </a:solidFill>
              </a:rPr>
              <a:t>1 апреля</a:t>
            </a:r>
            <a:endParaRPr lang="ru-RU" sz="8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Международный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день птиц</a:t>
            </a:r>
            <a:endParaRPr lang="ru-RU" sz="7200" b="1" dirty="0">
              <a:solidFill>
                <a:srgbClr val="7030A0"/>
              </a:solidFill>
            </a:endParaRPr>
          </a:p>
        </p:txBody>
      </p:sp>
      <p:pic>
        <p:nvPicPr>
          <p:cNvPr id="9" name="Рисунок 8" descr="pt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620688"/>
            <a:ext cx="2339752" cy="18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10" name="Рисунок 9" descr="pt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836712"/>
            <a:ext cx="1635249" cy="1152128"/>
          </a:xfrm>
          <a:prstGeom prst="rect">
            <a:avLst/>
          </a:prstGeom>
        </p:spPr>
      </p:pic>
      <p:pic>
        <p:nvPicPr>
          <p:cNvPr id="11" name="Рисунок 10" descr="rai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4437112"/>
            <a:ext cx="2160240" cy="1728192"/>
          </a:xfrm>
          <a:prstGeom prst="rect">
            <a:avLst/>
          </a:prstGeom>
        </p:spPr>
      </p:pic>
      <p:pic>
        <p:nvPicPr>
          <p:cNvPr id="12" name="Рисунок 11" descr="rai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581128"/>
            <a:ext cx="223224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Кто такие птицы?</a:t>
            </a:r>
            <a:endParaRPr lang="ru-RU" b="1" i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Это животные, у которых есть перья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Перелётные птицы.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5661248"/>
            <a:ext cx="4040188" cy="6593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грач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427984" y="5733256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скворец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im2-tub-ru.yandex.net/i?id=73815356-18-72&amp;n=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916832"/>
            <a:ext cx="367240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im3-tub-ru.yandex.net/i?id=397359751-29-72&amp;n=17"/>
          <p:cNvPicPr>
            <a:picLocks noGrp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1916832"/>
            <a:ext cx="388843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nrds2.mp3">
            <a:hlinkClick r:id="" action="ppaction://media"/>
          </p:cNvPr>
          <p:cNvPicPr>
            <a:picLocks noGrp="1" noRot="1" noChangeAspect="1"/>
          </p:cNvPicPr>
          <p:nvPr>
            <p:ph sz="quarter" idx="2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 flipV="1">
            <a:off x="683568" y="5013176"/>
            <a:ext cx="434752" cy="434752"/>
          </a:xfrm>
          <a:prstGeom prst="rect">
            <a:avLst/>
          </a:prstGeom>
        </p:spPr>
      </p:pic>
      <p:pic>
        <p:nvPicPr>
          <p:cNvPr id="13" name="Golosa_ptic_-_Skvorec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8028384" y="486916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033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Соловей</a:t>
            </a:r>
          </a:p>
          <a:p>
            <a:r>
              <a:rPr lang="ru-RU" sz="5400" b="1" dirty="0" smtClean="0"/>
              <a:t>Воробей</a:t>
            </a:r>
          </a:p>
          <a:p>
            <a:r>
              <a:rPr lang="ru-RU" sz="5400" b="1" dirty="0" smtClean="0"/>
              <a:t>Ворона</a:t>
            </a:r>
          </a:p>
          <a:p>
            <a:r>
              <a:rPr lang="ru-RU" sz="5400" b="1" dirty="0" smtClean="0"/>
              <a:t>Дятел</a:t>
            </a:r>
            <a:endParaRPr lang="ru-RU" sz="5400" b="1" dirty="0"/>
          </a:p>
        </p:txBody>
      </p:sp>
      <p:pic>
        <p:nvPicPr>
          <p:cNvPr id="7172" name="Picture 4" descr="http://im7-tub-ru.yandex.net/i?id=101510816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060848"/>
            <a:ext cx="3672408" cy="3672408"/>
          </a:xfrm>
          <a:prstGeom prst="rect">
            <a:avLst/>
          </a:prstGeom>
          <a:noFill/>
        </p:spPr>
      </p:pic>
      <p:pic>
        <p:nvPicPr>
          <p:cNvPr id="8" name="Solovej_-_Zvuki_prirody_Golosa_ptic_(iPlayer.fm)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53012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2319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762872" cy="443484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Гусь</a:t>
            </a:r>
          </a:p>
          <a:p>
            <a:r>
              <a:rPr lang="ru-RU" sz="5400" b="1" dirty="0" smtClean="0"/>
              <a:t>Утка</a:t>
            </a:r>
          </a:p>
          <a:p>
            <a:r>
              <a:rPr lang="ru-RU" sz="5400" b="1" dirty="0" smtClean="0"/>
              <a:t>Чайка</a:t>
            </a:r>
          </a:p>
          <a:p>
            <a:r>
              <a:rPr lang="ru-RU" sz="5400" b="1" dirty="0" smtClean="0"/>
              <a:t>Жаворонок</a:t>
            </a:r>
          </a:p>
          <a:p>
            <a:pPr>
              <a:buNone/>
            </a:pPr>
            <a:endParaRPr lang="ru-RU" sz="4400" b="1" dirty="0"/>
          </a:p>
        </p:txBody>
      </p:sp>
      <p:pic>
        <p:nvPicPr>
          <p:cNvPr id="5" name="Содержимое 4" descr="http://im3-tub-ru.yandex.net/i?id=438562084-64-72&amp;n=21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988840"/>
            <a:ext cx="352839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olosa_ptic_-_Polevoj_zhavoronok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52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93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Орёл</a:t>
            </a:r>
          </a:p>
          <a:p>
            <a:r>
              <a:rPr lang="ru-RU" sz="5400" b="1" dirty="0" smtClean="0"/>
              <a:t>Кукушка</a:t>
            </a:r>
          </a:p>
          <a:p>
            <a:r>
              <a:rPr lang="ru-RU" sz="5400" b="1" dirty="0" smtClean="0"/>
              <a:t>Сокол</a:t>
            </a:r>
          </a:p>
          <a:p>
            <a:r>
              <a:rPr lang="ru-RU" sz="5400" b="1" dirty="0" smtClean="0"/>
              <a:t>Ястреб</a:t>
            </a:r>
          </a:p>
          <a:p>
            <a:pPr>
              <a:buNone/>
            </a:pPr>
            <a:endParaRPr lang="ru-RU" sz="5400" b="1" dirty="0"/>
          </a:p>
        </p:txBody>
      </p:sp>
      <p:pic>
        <p:nvPicPr>
          <p:cNvPr id="7" name="Содержимое 6" descr="http://im6-tub-ru.yandex.net/i?id=214564840-14-72&amp;n=21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988840"/>
            <a:ext cx="29523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olosa_ptic_Kukushka_obyknovennaya_-_Kukushka_obyknovennaya_rybalka_ohota_snasti_turizm_otdyh_priroda_s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56376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35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Петух</a:t>
            </a:r>
          </a:p>
          <a:p>
            <a:r>
              <a:rPr lang="ru-RU" sz="5400" b="1" dirty="0" smtClean="0"/>
              <a:t>Индюк</a:t>
            </a:r>
          </a:p>
          <a:p>
            <a:r>
              <a:rPr lang="ru-RU" sz="5400" b="1" dirty="0" smtClean="0"/>
              <a:t>Воробей</a:t>
            </a:r>
          </a:p>
          <a:p>
            <a:r>
              <a:rPr lang="ru-RU" sz="5400" b="1" dirty="0" err="1" smtClean="0"/>
              <a:t>Индоутка</a:t>
            </a:r>
            <a:endParaRPr lang="ru-RU" sz="5400" b="1" dirty="0" smtClean="0"/>
          </a:p>
          <a:p>
            <a:endParaRPr lang="ru-RU" sz="5400" b="1" dirty="0"/>
          </a:p>
        </p:txBody>
      </p:sp>
      <p:pic>
        <p:nvPicPr>
          <p:cNvPr id="6" name="Содержимое 5" descr="http://im6-tub-ru.yandex.net/i?id=344551347-26-72&amp;n=21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132856"/>
            <a:ext cx="345638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nrds2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5229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63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Найди лишнее.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330824" cy="443484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Ворона</a:t>
            </a:r>
          </a:p>
          <a:p>
            <a:r>
              <a:rPr lang="ru-RU" sz="6000" b="1" dirty="0" smtClean="0"/>
              <a:t>Грач</a:t>
            </a:r>
          </a:p>
          <a:p>
            <a:r>
              <a:rPr lang="ru-RU" sz="6000" b="1" dirty="0" smtClean="0"/>
              <a:t>Ласточка</a:t>
            </a:r>
          </a:p>
          <a:p>
            <a:r>
              <a:rPr lang="ru-RU" sz="6000" b="1" dirty="0" smtClean="0"/>
              <a:t>Сорока</a:t>
            </a:r>
          </a:p>
          <a:p>
            <a:pPr>
              <a:buNone/>
            </a:pPr>
            <a:endParaRPr lang="ru-RU" sz="6000" b="1" dirty="0"/>
          </a:p>
        </p:txBody>
      </p:sp>
      <p:pic>
        <p:nvPicPr>
          <p:cNvPr id="5" name="Содержимое 4" descr="http://im5-tub-ru.yandex.net/i?id=94160180-17-72&amp;n=21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132856"/>
            <a:ext cx="352839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olosa pticz - Derevenskaya lastoch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62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115</Words>
  <Application>Microsoft Office PowerPoint</Application>
  <PresentationFormat>Экран (4:3)</PresentationFormat>
  <Paragraphs>47</Paragraphs>
  <Slides>13</Slides>
  <Notes>0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Классный час «Птичьи разговоры»</vt:lpstr>
      <vt:lpstr>1 апреля</vt:lpstr>
      <vt:lpstr>Кто такие птицы?</vt:lpstr>
      <vt:lpstr>Перелётные птицы.</vt:lpstr>
      <vt:lpstr>Найди лишнее.</vt:lpstr>
      <vt:lpstr>Найди лишнее.</vt:lpstr>
      <vt:lpstr>Найди лишнее.</vt:lpstr>
      <vt:lpstr>Найди лишнее.</vt:lpstr>
      <vt:lpstr>Найди лишнее.</vt:lpstr>
      <vt:lpstr>Найди лишнее.</vt:lpstr>
      <vt:lpstr>Покормите птиц зимой!</vt:lpstr>
      <vt:lpstr>В народе говорят.</vt:lpstr>
      <vt:lpstr>Берегите птиц!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«Птичьи разговоры»</dc:title>
  <dc:creator>User</dc:creator>
  <cp:lastModifiedBy>User</cp:lastModifiedBy>
  <cp:revision>24</cp:revision>
  <dcterms:created xsi:type="dcterms:W3CDTF">2013-04-21T13:17:05Z</dcterms:created>
  <dcterms:modified xsi:type="dcterms:W3CDTF">2013-04-25T03:58:27Z</dcterms:modified>
</cp:coreProperties>
</file>