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8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FB8D-4932-4D00-9338-044181CB7C52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C67A-52A9-4B32-B12F-3C30D72A0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FB8D-4932-4D00-9338-044181CB7C52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C67A-52A9-4B32-B12F-3C30D72A0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FB8D-4932-4D00-9338-044181CB7C52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C67A-52A9-4B32-B12F-3C30D72A0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FB8D-4932-4D00-9338-044181CB7C52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C67A-52A9-4B32-B12F-3C30D72A0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FB8D-4932-4D00-9338-044181CB7C52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C67A-52A9-4B32-B12F-3C30D72A0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FB8D-4932-4D00-9338-044181CB7C52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C67A-52A9-4B32-B12F-3C30D72A0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FB8D-4932-4D00-9338-044181CB7C52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C67A-52A9-4B32-B12F-3C30D72A0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FB8D-4932-4D00-9338-044181CB7C52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C67A-52A9-4B32-B12F-3C30D72A0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FB8D-4932-4D00-9338-044181CB7C52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C67A-52A9-4B32-B12F-3C30D72A0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FB8D-4932-4D00-9338-044181CB7C52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C67A-52A9-4B32-B12F-3C30D72A0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FB8D-4932-4D00-9338-044181CB7C52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CAC67A-52A9-4B32-B12F-3C30D72A0B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89FB8D-4932-4D00-9338-044181CB7C52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CAC67A-52A9-4B32-B12F-3C30D72A0BB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0;&#1076;&#1084;&#1080;&#1085;&#1080;&#1089;&#1090;&#1088;&#1072;&#1090;&#1086;&#1088;\&#1056;&#1072;&#1073;&#1086;&#1095;&#1080;&#1081;%20&#1089;&#1090;&#1086;&#1083;\&#1087;&#1090;&#1080;&#1095;&#1100;&#1080;%20&#1075;&#1086;&#1083;&#1086;&#1089;&#1072;\bnrds13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Users\&#1040;&#1076;&#1084;&#1080;&#1085;&#1080;&#1089;&#1090;&#1088;&#1072;&#1090;&#1086;&#1088;\&#1056;&#1072;&#1073;&#1086;&#1095;&#1080;&#1081;%20&#1089;&#1090;&#1086;&#1083;\&#1087;&#1090;&#1080;&#1095;&#1100;&#1080;%20&#1075;&#1086;&#1083;&#1086;&#1089;&#1072;\Golosa_ptic_-_Snegir_(iPlayer.fm).mp3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4.png"/><Relationship Id="rId2" Type="http://schemas.openxmlformats.org/officeDocument/2006/relationships/audio" Target="file:///C:\Users\&#1040;&#1076;&#1084;&#1080;&#1085;&#1080;&#1089;&#1090;&#1088;&#1072;&#1090;&#1086;&#1088;\&#1056;&#1072;&#1073;&#1086;&#1095;&#1080;&#1081;%20&#1089;&#1090;&#1086;&#1083;\&#1087;&#1090;&#1080;&#1095;&#1100;&#1080;%20&#1075;&#1086;&#1083;&#1086;&#1089;&#1072;\Golosa_ptic_-_Skvorec_(iPlayer.fm).mp3" TargetMode="External"/><Relationship Id="rId1" Type="http://schemas.openxmlformats.org/officeDocument/2006/relationships/audio" Target="file:///C:\Users\&#1040;&#1076;&#1084;&#1080;&#1085;&#1080;&#1089;&#1090;&#1088;&#1072;&#1090;&#1086;&#1088;\&#1056;&#1072;&#1073;&#1086;&#1095;&#1080;&#1081;%20&#1089;&#1090;&#1086;&#1083;\&#1087;&#1090;&#1080;&#1095;&#1100;&#1080;%20&#1075;&#1086;&#1083;&#1086;&#1089;&#1072;\bnrds2.mp3" TargetMode="Externa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Users\&#1040;&#1076;&#1084;&#1080;&#1085;&#1080;&#1089;&#1090;&#1088;&#1072;&#1090;&#1086;&#1088;\&#1056;&#1072;&#1073;&#1086;&#1095;&#1080;&#1081;%20&#1089;&#1090;&#1086;&#1083;\&#1087;&#1090;&#1080;&#1095;&#1100;&#1080;%20&#1075;&#1086;&#1083;&#1086;&#1089;&#1072;\Solovej_-_Zvuki_prirody_Golosa_ptic_(iPlayer.fm)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Users\&#1040;&#1076;&#1084;&#1080;&#1085;&#1080;&#1089;&#1090;&#1088;&#1072;&#1090;&#1086;&#1088;\&#1056;&#1072;&#1073;&#1086;&#1095;&#1080;&#1081;%20&#1089;&#1090;&#1086;&#1083;\&#1087;&#1090;&#1080;&#1095;&#1100;&#1080;%20&#1075;&#1086;&#1083;&#1086;&#1089;&#1072;\Golosa_ptic_-_Polevoj_zhavoronok_(iPlayer.fm).mp3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Users\&#1040;&#1076;&#1084;&#1080;&#1085;&#1080;&#1089;&#1090;&#1088;&#1072;&#1090;&#1086;&#1088;\&#1056;&#1072;&#1073;&#1086;&#1095;&#1080;&#1081;%20&#1089;&#1090;&#1086;&#1083;\&#1087;&#1090;&#1080;&#1095;&#1100;&#1080;%20&#1075;&#1086;&#1083;&#1086;&#1089;&#1072;\Golosa_ptic_Kukushka_obyknovennaya_-_Kukushka_obyknovennaya_rybalka_ohota_snasti_turizm_otdyh_priroda_sn_(iPlayer.fm).mp3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Users\&#1040;&#1076;&#1084;&#1080;&#1085;&#1080;&#1089;&#1090;&#1088;&#1072;&#1090;&#1086;&#1088;\&#1056;&#1072;&#1073;&#1086;&#1095;&#1080;&#1081;%20&#1089;&#1090;&#1086;&#1083;\&#1087;&#1090;&#1080;&#1095;&#1100;&#1080;%20&#1075;&#1086;&#1083;&#1086;&#1089;&#1072;\bnrds24.mp3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Users\&#1040;&#1076;&#1084;&#1080;&#1085;&#1080;&#1089;&#1090;&#1088;&#1072;&#1090;&#1086;&#1088;\&#1056;&#1072;&#1073;&#1086;&#1095;&#1080;&#1081;%20&#1089;&#1090;&#1086;&#1083;\&#1087;&#1090;&#1080;&#1095;&#1100;&#1080;%20&#1075;&#1086;&#1083;&#1086;&#1089;&#1072;\Golosa%20pticz%20-%20Derevenskaya%20lastochka.mp3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719064"/>
          </a:xfrm>
        </p:spPr>
        <p:txBody>
          <a:bodyPr>
            <a:noAutofit/>
          </a:bodyPr>
          <a:lstStyle/>
          <a:p>
            <a:pPr algn="ctr"/>
            <a:r>
              <a:rPr lang="ru-RU" sz="6600" b="1" i="1" dirty="0" smtClean="0">
                <a:solidFill>
                  <a:schemeClr val="accent1">
                    <a:lumMod val="50000"/>
                  </a:schemeClr>
                </a:solidFill>
              </a:rPr>
              <a:t>Классный час</a:t>
            </a:r>
            <a:br>
              <a:rPr lang="ru-RU" sz="66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6600" b="1" i="1" dirty="0" smtClean="0">
                <a:solidFill>
                  <a:schemeClr val="accent1">
                    <a:lumMod val="50000"/>
                  </a:schemeClr>
                </a:solidFill>
              </a:rPr>
              <a:t>«Птичьи разговоры»</a:t>
            </a:r>
            <a:endParaRPr lang="ru-RU" sz="66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Содержимое 5" descr="1117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755576" y="2420887"/>
            <a:ext cx="7920880" cy="3888433"/>
          </a:xfrm>
        </p:spPr>
      </p:pic>
      <p:pic>
        <p:nvPicPr>
          <p:cNvPr id="5" name="bnrds1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172400" y="587727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854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Найди лишнее.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Соловей</a:t>
            </a:r>
          </a:p>
          <a:p>
            <a:r>
              <a:rPr lang="ru-RU" sz="6000" b="1" dirty="0" smtClean="0"/>
              <a:t>Снегирь</a:t>
            </a:r>
          </a:p>
          <a:p>
            <a:r>
              <a:rPr lang="ru-RU" sz="6000" b="1" dirty="0" smtClean="0"/>
              <a:t>Стриж</a:t>
            </a:r>
          </a:p>
          <a:p>
            <a:r>
              <a:rPr lang="ru-RU" sz="6000" b="1" dirty="0" smtClean="0"/>
              <a:t>Скворец</a:t>
            </a:r>
          </a:p>
          <a:p>
            <a:pPr>
              <a:buNone/>
            </a:pPr>
            <a:endParaRPr lang="ru-RU" sz="6000" b="1" dirty="0"/>
          </a:p>
        </p:txBody>
      </p:sp>
      <p:pic>
        <p:nvPicPr>
          <p:cNvPr id="5" name="Содержимое 4" descr="http://im6-tub-ru.yandex.net/i?id=26918080-16-72&amp;n=21"/>
          <p:cNvPicPr>
            <a:picLocks noGrp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3200" y="2060848"/>
            <a:ext cx="3393256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Golosa_ptic_-_Snegir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244408" y="537321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422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Покормите птиц зимой!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http://im2-tub-ru.yandex.net/i?id=341075995-43-72&amp;n=17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988840"/>
            <a:ext cx="280831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4-tub-ru.yandex.net/i?id=215404402-48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1916832"/>
            <a:ext cx="302433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http://im2-tub-ru.yandex.net/i?id=284240455-65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664" y="4293096"/>
            <a:ext cx="2448272" cy="2304256"/>
          </a:xfrm>
          <a:prstGeom prst="rect">
            <a:avLst/>
          </a:prstGeom>
          <a:noFill/>
        </p:spPr>
      </p:pic>
      <p:pic>
        <p:nvPicPr>
          <p:cNvPr id="2052" name="Picture 4" descr="http://im3-tub-ru.yandex.net/i?id=494388325-37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9992" y="4293096"/>
            <a:ext cx="2232248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В народе говорят.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6000" b="1" dirty="0" smtClean="0"/>
              <a:t>Птица          орёл      индюк        сорока            лебёдушка </a:t>
            </a:r>
          </a:p>
          <a:p>
            <a:pPr algn="ctr">
              <a:buNone/>
            </a:pPr>
            <a:r>
              <a:rPr lang="ru-RU" sz="6000" b="1" dirty="0" smtClean="0"/>
              <a:t> сорока         воробей      голубь         дятел        соловей       ворона </a:t>
            </a:r>
            <a:endParaRPr lang="ru-RU" sz="6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6872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Берегите птиц!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Не разоряйте птичьи гнезда. </a:t>
            </a:r>
          </a:p>
          <a:p>
            <a:r>
              <a:rPr lang="ru-RU" sz="4000" b="1" dirty="0" smtClean="0"/>
              <a:t>Не подходите близко к гнездам птиц.</a:t>
            </a:r>
          </a:p>
          <a:p>
            <a:r>
              <a:rPr lang="ru-RU" sz="4000" b="1" dirty="0" smtClean="0"/>
              <a:t> Не прикасайтесь ни к чему, если увидите гнездо, сразу же уходите. 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800" b="1" smtClean="0">
                <a:solidFill>
                  <a:schemeClr val="accent1">
                    <a:lumMod val="50000"/>
                  </a:schemeClr>
                </a:solidFill>
              </a:rPr>
              <a:t>1 апреля</a:t>
            </a:r>
            <a:endParaRPr lang="ru-RU" sz="8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7200" b="1" dirty="0" smtClean="0">
                <a:solidFill>
                  <a:srgbClr val="7030A0"/>
                </a:solidFill>
              </a:rPr>
              <a:t>Международный</a:t>
            </a:r>
          </a:p>
          <a:p>
            <a:pPr algn="ctr">
              <a:buNone/>
            </a:pPr>
            <a:r>
              <a:rPr lang="ru-RU" sz="7200" b="1" dirty="0" smtClean="0">
                <a:solidFill>
                  <a:srgbClr val="7030A0"/>
                </a:solidFill>
              </a:rPr>
              <a:t>день птиц</a:t>
            </a:r>
            <a:endParaRPr lang="ru-RU" sz="7200" b="1" dirty="0">
              <a:solidFill>
                <a:srgbClr val="7030A0"/>
              </a:solidFill>
            </a:endParaRPr>
          </a:p>
        </p:txBody>
      </p:sp>
      <p:pic>
        <p:nvPicPr>
          <p:cNvPr id="9" name="Рисунок 8" descr="pt3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620688"/>
            <a:ext cx="2339752" cy="1800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10" name="Рисунок 9" descr="pt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836712"/>
            <a:ext cx="1635249" cy="1152128"/>
          </a:xfrm>
          <a:prstGeom prst="rect">
            <a:avLst/>
          </a:prstGeom>
        </p:spPr>
      </p:pic>
      <p:pic>
        <p:nvPicPr>
          <p:cNvPr id="11" name="Рисунок 10" descr="rai5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24128" y="4437112"/>
            <a:ext cx="2160240" cy="1728192"/>
          </a:xfrm>
          <a:prstGeom prst="rect">
            <a:avLst/>
          </a:prstGeom>
        </p:spPr>
      </p:pic>
      <p:pic>
        <p:nvPicPr>
          <p:cNvPr id="12" name="Рисунок 11" descr="rai4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23728" y="4581128"/>
            <a:ext cx="2232248" cy="1728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accent1"/>
                </a:solidFill>
              </a:rPr>
              <a:t>Кто такие птицы?</a:t>
            </a:r>
            <a:endParaRPr lang="ru-RU" b="1" i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tx2">
                    <a:lumMod val="50000"/>
                  </a:schemeClr>
                </a:solidFill>
              </a:rPr>
              <a:t>Это животные, у которых есть перья</a:t>
            </a:r>
            <a:endParaRPr lang="ru-RU" sz="5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Перелётные птицы.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23528" y="5661248"/>
            <a:ext cx="4040188" cy="659352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грач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427984" y="5733256"/>
            <a:ext cx="4041775" cy="654843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скворец</a:t>
            </a:r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http://im2-tub-ru.yandex.net/i?id=73815356-18-72&amp;n=1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1916832"/>
            <a:ext cx="3672408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Содержимое 8" descr="http://im3-tub-ru.yandex.net/i?id=397359751-29-72&amp;n=17"/>
          <p:cNvPicPr>
            <a:picLocks noGrp="1"/>
          </p:cNvPicPr>
          <p:nvPr>
            <p:ph sz="quarter" idx="4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1916832"/>
            <a:ext cx="388843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bnrds2.mp3">
            <a:hlinkClick r:id="" action="ppaction://media"/>
          </p:cNvPr>
          <p:cNvPicPr>
            <a:picLocks noGrp="1" noRot="1" noChangeAspect="1"/>
          </p:cNvPicPr>
          <p:nvPr>
            <p:ph sz="quarter" idx="2"/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 flipV="1">
            <a:off x="683568" y="5013176"/>
            <a:ext cx="434752" cy="434752"/>
          </a:xfrm>
          <a:prstGeom prst="rect">
            <a:avLst/>
          </a:prstGeom>
        </p:spPr>
      </p:pic>
      <p:pic>
        <p:nvPicPr>
          <p:cNvPr id="13" name="Golosa_ptic_-_Skvorec_(iPlayer.fm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8" cstate="print"/>
          <a:stretch>
            <a:fillRect/>
          </a:stretch>
        </p:blipFill>
        <p:spPr>
          <a:xfrm>
            <a:off x="8028384" y="486916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64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90332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Найди лишнее.</a:t>
            </a:r>
            <a:endParaRPr lang="ru-RU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Соловей</a:t>
            </a:r>
          </a:p>
          <a:p>
            <a:r>
              <a:rPr lang="ru-RU" sz="5400" b="1" dirty="0" smtClean="0"/>
              <a:t>Воробей</a:t>
            </a:r>
          </a:p>
          <a:p>
            <a:r>
              <a:rPr lang="ru-RU" sz="5400" b="1" dirty="0" smtClean="0"/>
              <a:t>Ворона</a:t>
            </a:r>
          </a:p>
          <a:p>
            <a:r>
              <a:rPr lang="ru-RU" sz="5400" b="1" dirty="0" smtClean="0"/>
              <a:t>Дятел</a:t>
            </a:r>
            <a:endParaRPr lang="ru-RU" sz="5400" b="1" dirty="0"/>
          </a:p>
        </p:txBody>
      </p:sp>
      <p:pic>
        <p:nvPicPr>
          <p:cNvPr id="7172" name="Picture 4" descr="http://im7-tub-ru.yandex.net/i?id=101510816-24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2060848"/>
            <a:ext cx="3672408" cy="3672408"/>
          </a:xfrm>
          <a:prstGeom prst="rect">
            <a:avLst/>
          </a:prstGeom>
          <a:noFill/>
        </p:spPr>
      </p:pic>
      <p:pic>
        <p:nvPicPr>
          <p:cNvPr id="8" name="Solovej_-_Zvuki_prirody_Golosa_ptic_(iPlayer.fm).mp3">
            <a:hlinkClick r:id="" action="ppaction://media"/>
          </p:cNvPr>
          <p:cNvPicPr>
            <a:picLocks noGrp="1" noRot="1" noChangeAspect="1"/>
          </p:cNvPicPr>
          <p:nvPr>
            <p:ph sz="half" idx="2"/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244408" y="530120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123199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Найди лишнее.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762872" cy="4434840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Гусь</a:t>
            </a:r>
          </a:p>
          <a:p>
            <a:r>
              <a:rPr lang="ru-RU" sz="5400" b="1" dirty="0" smtClean="0"/>
              <a:t>Утка</a:t>
            </a:r>
          </a:p>
          <a:p>
            <a:r>
              <a:rPr lang="ru-RU" sz="5400" b="1" dirty="0" smtClean="0"/>
              <a:t>Чайка</a:t>
            </a:r>
          </a:p>
          <a:p>
            <a:r>
              <a:rPr lang="ru-RU" sz="5400" b="1" dirty="0" smtClean="0"/>
              <a:t>Жаворонок</a:t>
            </a:r>
          </a:p>
          <a:p>
            <a:pPr>
              <a:buNone/>
            </a:pPr>
            <a:endParaRPr lang="ru-RU" sz="4400" b="1" dirty="0"/>
          </a:p>
        </p:txBody>
      </p:sp>
      <p:pic>
        <p:nvPicPr>
          <p:cNvPr id="5" name="Содержимое 4" descr="http://im3-tub-ru.yandex.net/i?id=438562084-64-72&amp;n=21"/>
          <p:cNvPicPr>
            <a:picLocks noGrp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1988840"/>
            <a:ext cx="3528392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Golosa_ptic_-_Polevoj_zhavoronok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244408" y="5229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936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Найди лишнее.</a:t>
            </a:r>
            <a:endParaRPr lang="ru-RU" b="1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Орёл</a:t>
            </a:r>
          </a:p>
          <a:p>
            <a:r>
              <a:rPr lang="ru-RU" sz="5400" b="1" dirty="0" smtClean="0"/>
              <a:t>Кукушка</a:t>
            </a:r>
          </a:p>
          <a:p>
            <a:r>
              <a:rPr lang="ru-RU" sz="5400" b="1" dirty="0" smtClean="0"/>
              <a:t>Сокол</a:t>
            </a:r>
          </a:p>
          <a:p>
            <a:r>
              <a:rPr lang="ru-RU" sz="5400" b="1" dirty="0" smtClean="0"/>
              <a:t>Ястреб</a:t>
            </a:r>
          </a:p>
          <a:p>
            <a:pPr>
              <a:buNone/>
            </a:pPr>
            <a:endParaRPr lang="ru-RU" sz="5400" b="1" dirty="0"/>
          </a:p>
        </p:txBody>
      </p:sp>
      <p:pic>
        <p:nvPicPr>
          <p:cNvPr id="7" name="Содержимое 6" descr="http://im6-tub-ru.yandex.net/i?id=214564840-14-72&amp;n=21"/>
          <p:cNvPicPr>
            <a:picLocks noGrp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1988840"/>
            <a:ext cx="295232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olosa_ptic_Kukushka_obyknovennaya_-_Kukushka_obyknovennaya_rybalka_ohota_snasti_turizm_otdyh_priroda_sn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956376" y="537321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354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Найди лишнее.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Петух</a:t>
            </a:r>
          </a:p>
          <a:p>
            <a:r>
              <a:rPr lang="ru-RU" sz="5400" b="1" dirty="0" smtClean="0"/>
              <a:t>Индюк</a:t>
            </a:r>
          </a:p>
          <a:p>
            <a:r>
              <a:rPr lang="ru-RU" sz="5400" b="1" dirty="0" smtClean="0"/>
              <a:t>Воробей</a:t>
            </a:r>
          </a:p>
          <a:p>
            <a:r>
              <a:rPr lang="ru-RU" sz="5400" b="1" dirty="0" err="1" smtClean="0"/>
              <a:t>Индоутка</a:t>
            </a:r>
            <a:endParaRPr lang="ru-RU" sz="5400" b="1" dirty="0" smtClean="0"/>
          </a:p>
          <a:p>
            <a:endParaRPr lang="ru-RU" sz="5400" b="1" dirty="0"/>
          </a:p>
        </p:txBody>
      </p:sp>
      <p:pic>
        <p:nvPicPr>
          <p:cNvPr id="6" name="Содержимое 5" descr="http://im6-tub-ru.yandex.net/i?id=344551347-26-72&amp;n=21"/>
          <p:cNvPicPr>
            <a:picLocks noGrp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132856"/>
            <a:ext cx="345638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bnrds2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244408" y="5229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263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Найди лишнее.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330824" cy="4434840"/>
          </a:xfrm>
        </p:spPr>
        <p:txBody>
          <a:bodyPr>
            <a:normAutofit/>
          </a:bodyPr>
          <a:lstStyle/>
          <a:p>
            <a:r>
              <a:rPr lang="ru-RU" sz="6000" b="1" dirty="0" smtClean="0"/>
              <a:t>Ворона</a:t>
            </a:r>
          </a:p>
          <a:p>
            <a:r>
              <a:rPr lang="ru-RU" sz="6000" b="1" dirty="0" smtClean="0"/>
              <a:t>Грач</a:t>
            </a:r>
          </a:p>
          <a:p>
            <a:r>
              <a:rPr lang="ru-RU" sz="6000" b="1" dirty="0" smtClean="0"/>
              <a:t>Ласточка</a:t>
            </a:r>
          </a:p>
          <a:p>
            <a:r>
              <a:rPr lang="ru-RU" sz="6000" b="1" dirty="0" smtClean="0"/>
              <a:t>Сорока</a:t>
            </a:r>
          </a:p>
          <a:p>
            <a:pPr>
              <a:buNone/>
            </a:pPr>
            <a:endParaRPr lang="ru-RU" sz="6000" b="1" dirty="0"/>
          </a:p>
        </p:txBody>
      </p:sp>
      <p:pic>
        <p:nvPicPr>
          <p:cNvPr id="5" name="Содержимое 4" descr="http://im5-tub-ru.yandex.net/i?id=94160180-17-72&amp;n=21"/>
          <p:cNvPicPr>
            <a:picLocks noGrp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2132856"/>
            <a:ext cx="3528392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Golosa pticz - Derevenskaya lastochk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244408" y="558924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262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</TotalTime>
  <Words>115</Words>
  <Application>Microsoft Office PowerPoint</Application>
  <PresentationFormat>Экран (4:3)</PresentationFormat>
  <Paragraphs>47</Paragraphs>
  <Slides>13</Slides>
  <Notes>0</Notes>
  <HiddenSlides>0</HiddenSlides>
  <MMClips>9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Классный час «Птичьи разговоры»</vt:lpstr>
      <vt:lpstr>1 апреля</vt:lpstr>
      <vt:lpstr>Кто такие птицы?</vt:lpstr>
      <vt:lpstr>Перелётные птицы.</vt:lpstr>
      <vt:lpstr>Найди лишнее.</vt:lpstr>
      <vt:lpstr>Найди лишнее.</vt:lpstr>
      <vt:lpstr>Найди лишнее.</vt:lpstr>
      <vt:lpstr>Найди лишнее.</vt:lpstr>
      <vt:lpstr>Найди лишнее.</vt:lpstr>
      <vt:lpstr>Найди лишнее.</vt:lpstr>
      <vt:lpstr>Покормите птиц зимой!</vt:lpstr>
      <vt:lpstr>В народе говорят.</vt:lpstr>
      <vt:lpstr>Берегите птиц!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 «Птичьи разговоры»</dc:title>
  <dc:creator>User</dc:creator>
  <cp:lastModifiedBy>User</cp:lastModifiedBy>
  <cp:revision>24</cp:revision>
  <dcterms:created xsi:type="dcterms:W3CDTF">2013-04-21T13:17:05Z</dcterms:created>
  <dcterms:modified xsi:type="dcterms:W3CDTF">2013-04-25T03:58:27Z</dcterms:modified>
</cp:coreProperties>
</file>