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1" autoAdjust="0"/>
  </p:normalViewPr>
  <p:slideViewPr>
    <p:cSldViewPr>
      <p:cViewPr varScale="1">
        <p:scale>
          <a:sx n="42" d="100"/>
          <a:sy n="42" d="100"/>
        </p:scale>
        <p:origin x="-9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428596" y="571480"/>
            <a:ext cx="3357586" cy="1357322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Гладит все, чего касается,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дотронешься – кусается.</a:t>
            </a:r>
            <a:endParaRPr lang="ru-RU" sz="20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71472" y="2214554"/>
            <a:ext cx="3357586" cy="1143008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Поверчу волшебный круг –</a:t>
            </a:r>
            <a:b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меня услышит друг</a:t>
            </a:r>
            <a:r>
              <a:rPr lang="en-US" dirty="0" smtClean="0"/>
              <a:t>.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28596" y="3643314"/>
            <a:ext cx="3143272" cy="1643074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с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хоботом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резиновым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желудком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парусиновым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загудит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мотор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Глотает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пыль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сор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214942" y="500042"/>
            <a:ext cx="3214710" cy="2000264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Летом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привез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белом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ящике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седой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летом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зимой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Бережет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продукты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Мясо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рыбу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фрукты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500694" y="2857496"/>
            <a:ext cx="3286148" cy="1500198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Стоит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красивый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сундучок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,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Его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не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тронешь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он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молчок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Но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стоит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руку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повертеть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,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Он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будет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говорить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и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петь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643570" y="4572008"/>
            <a:ext cx="3214710" cy="1428760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дальним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селам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идет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Светлое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Величество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…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928794" y="5357826"/>
            <a:ext cx="3571900" cy="1071570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Сам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металлический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,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Мозг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электрический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br>
              <a:rPr lang="en-US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Рисунок 3" descr="296279_html_m96f180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511470"/>
            <a:ext cx="3286148" cy="54292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дю</a:t>
            </a:r>
            <a:r>
              <a:rPr lang="ru-RU" dirty="0" smtClean="0"/>
              <a:t> </a:t>
            </a:r>
            <a:r>
              <a:rPr lang="ru-RU" dirty="0" err="1" smtClean="0"/>
              <a:t>Фэй</a:t>
            </a:r>
            <a:endParaRPr lang="ru-RU" dirty="0"/>
          </a:p>
        </p:txBody>
      </p:sp>
      <p:pic>
        <p:nvPicPr>
          <p:cNvPr id="3" name="Рисунок 2" descr="http://im5-tub-ru.yandex.net/i?id=332624375-61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5897" y="1857364"/>
            <a:ext cx="4423755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Бенджамин</a:t>
            </a:r>
            <a:r>
              <a:rPr lang="ru-RU" dirty="0" smtClean="0"/>
              <a:t> Франклин</a:t>
            </a:r>
            <a:endParaRPr lang="ru-RU" dirty="0"/>
          </a:p>
        </p:txBody>
      </p:sp>
      <p:pic>
        <p:nvPicPr>
          <p:cNvPr id="3" name="Рисунок 2" descr="http://im8-tub-ru.yandex.net/i?id=432359774-5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1407" y="2715894"/>
            <a:ext cx="4645369" cy="357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Алессандро</a:t>
            </a:r>
            <a:r>
              <a:rPr lang="ru-RU" dirty="0" smtClean="0"/>
              <a:t> Вольта</a:t>
            </a:r>
            <a:endParaRPr lang="ru-RU" dirty="0"/>
          </a:p>
        </p:txBody>
      </p:sp>
      <p:pic>
        <p:nvPicPr>
          <p:cNvPr id="3" name="Рисунок 2" descr="http://im7-tub-ru.yandex.net/i?id=244513759-18-72&amp;n=21"/>
          <p:cNvPicPr/>
          <p:nvPr/>
        </p:nvPicPr>
        <p:blipFill>
          <a:blip r:embed="rId2" cstate="print"/>
          <a:srcRect l="18339" t="9836" r="18309" b="9836"/>
          <a:stretch>
            <a:fillRect/>
          </a:stretch>
        </p:blipFill>
        <p:spPr bwMode="auto">
          <a:xfrm>
            <a:off x="1785918" y="2000240"/>
            <a:ext cx="350046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гидроэлектростанция</a:t>
            </a:r>
            <a:endParaRPr lang="ru-RU" dirty="0"/>
          </a:p>
        </p:txBody>
      </p:sp>
      <p:pic>
        <p:nvPicPr>
          <p:cNvPr id="3" name="Рисунок 2" descr="http://im7-tub-ru.yandex.net/i?id=220072516-44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7929617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теплоэлектростанция</a:t>
            </a:r>
            <a:endParaRPr lang="ru-RU" dirty="0"/>
          </a:p>
        </p:txBody>
      </p:sp>
      <p:pic>
        <p:nvPicPr>
          <p:cNvPr id="3" name="Рисунок 2" descr="http://im0-tub-ru.yandex.net/i?id=246646298-7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28802"/>
            <a:ext cx="764386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Атомная электростанция</a:t>
            </a:r>
            <a:endParaRPr lang="ru-RU" dirty="0"/>
          </a:p>
        </p:txBody>
      </p:sp>
      <p:pic>
        <p:nvPicPr>
          <p:cNvPr id="3" name="Рисунок 2" descr="http://im6-tub-ru.yandex.net/i?id=37126756-17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8215370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Ветровая электростанция</a:t>
            </a:r>
            <a:endParaRPr lang="ru-RU" dirty="0"/>
          </a:p>
        </p:txBody>
      </p:sp>
      <p:pic>
        <p:nvPicPr>
          <p:cNvPr id="3" name="Рисунок 2" descr="http://im3-tub-ru.yandex.net/i?id=328033081-0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7572427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Приливная электростанция</a:t>
            </a:r>
            <a:endParaRPr lang="ru-RU" dirty="0"/>
          </a:p>
        </p:txBody>
      </p:sp>
      <p:pic>
        <p:nvPicPr>
          <p:cNvPr id="3" name="Рисунок 2" descr="http://im8-tub-ru.yandex.net/i?id=17258923-1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8215370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Солнечная электростанция</a:t>
            </a:r>
            <a:endParaRPr lang="ru-RU" dirty="0"/>
          </a:p>
        </p:txBody>
      </p:sp>
      <p:pic>
        <p:nvPicPr>
          <p:cNvPr id="3" name="Рисунок 2" descr="http://im5-tub-ru.yandex.net/i?id=493181759-32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214554"/>
            <a:ext cx="7358114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36785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Соблюдайте правила безопасного обращения с электроприборами!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лево 6"/>
          <p:cNvSpPr/>
          <p:nvPr/>
        </p:nvSpPr>
        <p:spPr>
          <a:xfrm rot="1076384">
            <a:off x="2500298" y="1142984"/>
            <a:ext cx="978408" cy="484632"/>
          </a:xfrm>
          <a:prstGeom prst="lef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37933"/>
            <a:ext cx="2143140" cy="194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трелка влево 10"/>
          <p:cNvSpPr/>
          <p:nvPr/>
        </p:nvSpPr>
        <p:spPr>
          <a:xfrm>
            <a:off x="2500298" y="3286124"/>
            <a:ext cx="1121284" cy="484632"/>
          </a:xfrm>
          <a:prstGeom prst="lef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714620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трелка влево 12"/>
          <p:cNvSpPr/>
          <p:nvPr/>
        </p:nvSpPr>
        <p:spPr>
          <a:xfrm rot="19945612">
            <a:off x="2771212" y="5342433"/>
            <a:ext cx="978408" cy="484632"/>
          </a:xfrm>
          <a:prstGeom prst="lef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714884"/>
            <a:ext cx="221457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428604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Стрелка вправо 16"/>
          <p:cNvSpPr/>
          <p:nvPr/>
        </p:nvSpPr>
        <p:spPr>
          <a:xfrm rot="20957027">
            <a:off x="5822972" y="1301161"/>
            <a:ext cx="978408" cy="484632"/>
          </a:xfrm>
          <a:prstGeom prst="righ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857884" y="3214686"/>
            <a:ext cx="978408" cy="484632"/>
          </a:xfrm>
          <a:prstGeom prst="righ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2786058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Стрелка вправо 20"/>
          <p:cNvSpPr/>
          <p:nvPr/>
        </p:nvSpPr>
        <p:spPr>
          <a:xfrm rot="2233639">
            <a:off x="5973416" y="5326113"/>
            <a:ext cx="978408" cy="484632"/>
          </a:xfrm>
          <a:prstGeom prst="righ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6929454" y="4929198"/>
            <a:ext cx="192882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6248" y="5000636"/>
            <a:ext cx="157162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 descr="296279_html_m96f180d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86116" y="0"/>
            <a:ext cx="3286148" cy="50720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5-tub-ru.yandex.net/i?id=165029612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43998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68305375_1293260466_921288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5720" y="1214422"/>
            <a:ext cx="84296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Электричество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Зачем люди придумали электричество?</a:t>
            </a:r>
            <a:endParaRPr lang="ru-RU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3357562"/>
            <a:ext cx="83058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Слово </a:t>
            </a:r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«ЭЛЕКТРИЧЕСТВО»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произошло от греческого слова </a:t>
            </a:r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«ЭЛЕКТРОН»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Слово </a:t>
            </a:r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«ЭЛЕКТРОН»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означает </a:t>
            </a:r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«янтарь».</a:t>
            </a:r>
            <a:endParaRPr lang="ru-RU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	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	</a:t>
            </a:r>
            <a:r>
              <a:rPr lang="ru-RU" sz="5400" dirty="0" smtClean="0">
                <a:solidFill>
                  <a:srgbClr val="FFFF00"/>
                </a:solidFill>
              </a:rPr>
              <a:t>Электричество – это поток электронов. Каждый электрон несет небольшой заряд энергии.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00px-Lodigin_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928670"/>
            <a:ext cx="4643470" cy="4857784"/>
          </a:xfrm>
        </p:spPr>
      </p:pic>
      <p:pic>
        <p:nvPicPr>
          <p:cNvPr id="6" name="Содержимое 5" descr="220px-Lodygin_187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3438" y="2577283"/>
            <a:ext cx="4286280" cy="4280717"/>
          </a:xfrm>
        </p:spPr>
      </p:pic>
      <p:sp>
        <p:nvSpPr>
          <p:cNvPr id="7" name="TextBox 6"/>
          <p:cNvSpPr txBox="1"/>
          <p:nvPr/>
        </p:nvSpPr>
        <p:spPr>
          <a:xfrm>
            <a:off x="3143240" y="214290"/>
            <a:ext cx="373858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C000"/>
                </a:solidFill>
              </a:rPr>
              <a:t>А.Н. Лодыгин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Отто</a:t>
            </a:r>
            <a:r>
              <a:rPr lang="ru-RU" dirty="0" smtClean="0"/>
              <a:t> фон </a:t>
            </a:r>
            <a:r>
              <a:rPr lang="ru-RU" dirty="0" err="1" smtClean="0"/>
              <a:t>Геррике</a:t>
            </a:r>
            <a:endParaRPr lang="ru-RU" dirty="0"/>
          </a:p>
        </p:txBody>
      </p:sp>
      <p:pic>
        <p:nvPicPr>
          <p:cNvPr id="5" name="Рисунок 4" descr="http://im4-tub-ru.yandex.net/i?id=911455212-0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928802"/>
            <a:ext cx="4429156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Стефан Грей</a:t>
            </a:r>
            <a:endParaRPr lang="ru-RU" dirty="0"/>
          </a:p>
        </p:txBody>
      </p:sp>
      <p:pic>
        <p:nvPicPr>
          <p:cNvPr id="3" name="Рисунок 2" descr="http://im3-tub-ru.yandex.net/i?id=258638125-0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143116"/>
            <a:ext cx="4500594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73</Words>
  <Application>Microsoft Office PowerPoint</Application>
  <PresentationFormat>Экран (4:3)</PresentationFormat>
  <Paragraphs>31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Слайд 4</vt:lpstr>
      <vt:lpstr> Слово «ЭЛЕКТРИЧЕСТВО» произошло от греческого слова «ЭЛЕКТРОН» .  Слово «ЭЛЕКТРОН» означает «янтарь».</vt:lpstr>
      <vt:lpstr>      Электричество – это поток электронов. Каждый электрон несет небольшой заряд энергии.</vt:lpstr>
      <vt:lpstr>Слайд 7</vt:lpstr>
      <vt:lpstr>Отто фон Геррике</vt:lpstr>
      <vt:lpstr>Стефан Грей</vt:lpstr>
      <vt:lpstr>дю Фэй</vt:lpstr>
      <vt:lpstr>Бенджамин Франклин</vt:lpstr>
      <vt:lpstr>Алессандро Вольта</vt:lpstr>
      <vt:lpstr>гидроэлектростанция</vt:lpstr>
      <vt:lpstr>теплоэлектростанция</vt:lpstr>
      <vt:lpstr>Атомная электростанция</vt:lpstr>
      <vt:lpstr>Ветровая электростанция</vt:lpstr>
      <vt:lpstr>Приливная электростанция</vt:lpstr>
      <vt:lpstr>Солнечная электростанция</vt:lpstr>
      <vt:lpstr>Соблюдайте правила безопасного обращения с электроприборами!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ГАЛА</dc:creator>
  <cp:lastModifiedBy>Пк</cp:lastModifiedBy>
  <cp:revision>26</cp:revision>
  <dcterms:created xsi:type="dcterms:W3CDTF">2012-11-17T21:36:44Z</dcterms:created>
  <dcterms:modified xsi:type="dcterms:W3CDTF">2013-01-29T06:15:44Z</dcterms:modified>
</cp:coreProperties>
</file>