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B7EB-BE14-4232-8F63-5045B7F5A635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5D9B0-E6AA-4EBE-8004-27607B9783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8B6AF-2079-463F-BAE6-C8C0EB13E656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051CF-C92B-4495-97AD-D1F736281388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348BA-F6B4-4B81-970E-F4EB1F103163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00C-60A8-4A9F-A4FE-AA5C0C623037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42AF-ECC4-4FBF-8189-31F629E7A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00C-60A8-4A9F-A4FE-AA5C0C623037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42AF-ECC4-4FBF-8189-31F629E7A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00C-60A8-4A9F-A4FE-AA5C0C623037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42AF-ECC4-4FBF-8189-31F629E7A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00C-60A8-4A9F-A4FE-AA5C0C623037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42AF-ECC4-4FBF-8189-31F629E7A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00C-60A8-4A9F-A4FE-AA5C0C623037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42AF-ECC4-4FBF-8189-31F629E7A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00C-60A8-4A9F-A4FE-AA5C0C623037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42AF-ECC4-4FBF-8189-31F629E7A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00C-60A8-4A9F-A4FE-AA5C0C623037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42AF-ECC4-4FBF-8189-31F629E7A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00C-60A8-4A9F-A4FE-AA5C0C623037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42AF-ECC4-4FBF-8189-31F629E7A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00C-60A8-4A9F-A4FE-AA5C0C623037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42AF-ECC4-4FBF-8189-31F629E7A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00C-60A8-4A9F-A4FE-AA5C0C623037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42AF-ECC4-4FBF-8189-31F629E7A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00C-60A8-4A9F-A4FE-AA5C0C623037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42AF-ECC4-4FBF-8189-31F629E7A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400C-60A8-4A9F-A4FE-AA5C0C623037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D42AF-ECC4-4FBF-8189-31F629E7AE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audio" Target="file:///C:\&#1056;&#1072;&#1073;&#1086;&#1095;&#1080;&#1081;%20&#1089;&#1090;&#1086;&#1083;\4%20&#1082;&#1083;&#1072;&#1089;&#1089;\&#1042;&#1086;&#1089;&#1087;&#1080;&#1090;.&#1088;&#1072;&#1073;.%204%20&#1082;&#1083;&#1072;&#1089;&#1089;\&#1059;&#1058;&#1056;&#1045;&#1053;&#1053;&#1048;&#1050;&#1048;\&#1059;&#1088;&#1086;&#1082;%20&#1084;&#1091;&#1078;&#1077;&#1089;&#1090;&#1074;&#1072;,%2018%20&#1092;&#1077;&#1074;&#1088;&#1072;&#1083;&#1103;%202012\&#1059;&#1088;&#1086;&#1082;%20&#1084;&#1091;&#1078;&#1077;&#1089;&#1090;&#1074;&#1072;%202012\&#1043;&#1072;&#1079;&#1084;&#1072;&#1085;&#1086;&#1074;%20-%20&#1054;&#1092;&#1080;&#1094;&#1077;&#1088;&#1099;.mp3" TargetMode="External"/><Relationship Id="rId16" Type="http://schemas.openxmlformats.org/officeDocument/2006/relationships/image" Target="../media/image13.jpeg"/><Relationship Id="rId1" Type="http://schemas.openxmlformats.org/officeDocument/2006/relationships/audio" Target="file:///C:\Documents%20and%20Settings\Velkin\&#1052;&#1086;&#1080;%20&#1076;&#1086;&#1082;&#1091;&#1084;&#1077;&#1085;&#1090;&#1099;\&#1052;&#1059;&#1047;&#1067;&#1050;&#1040;1\03%20Faraway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6;&#1072;&#1073;&#1086;&#1095;&#1080;&#1081;%20&#1089;&#1090;&#1086;&#1083;\4%20&#1082;&#1083;&#1072;&#1089;&#1089;\&#1042;&#1086;&#1089;&#1087;&#1080;&#1090;.&#1088;&#1072;&#1073;.%204%20&#1082;&#1083;&#1072;&#1089;&#1089;\&#1059;&#1058;&#1056;&#1045;&#1053;&#1053;&#1048;&#1050;&#1048;\&#1059;&#1088;&#1086;&#1082;%20&#1084;&#1091;&#1078;&#1077;&#1089;&#1090;&#1074;&#1072;,%2018%20&#1092;&#1077;&#1074;&#1088;&#1072;&#1083;&#1103;%202012\&#1059;&#1088;&#1086;&#1082;%20&#1084;&#1091;&#1078;&#1077;&#1089;&#1090;&#1074;&#1072;%202012\hvorostyan_aleksei_-_ya_sluzhu_rossii.mp3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6;&#1072;&#1073;&#1086;&#1095;&#1080;&#1081;%20&#1089;&#1090;&#1086;&#1083;\4%20&#1082;&#1083;&#1072;&#1089;&#1089;\&#1042;&#1086;&#1089;&#1087;&#1080;&#1090;.&#1088;&#1072;&#1073;.%204%20&#1082;&#1083;&#1072;&#1089;&#1089;\&#1059;&#1058;&#1056;&#1045;&#1053;&#1053;&#1048;&#1050;&#1048;\&#1059;&#1088;&#1086;&#1082;%20&#1084;&#1091;&#1078;&#1077;&#1089;&#1090;&#1074;&#1072;,%2018%20&#1092;&#1077;&#1074;&#1088;&#1072;&#1083;&#1103;%202012\&#1059;&#1088;&#1086;&#1082;%20&#1084;&#1091;&#1078;&#1077;&#1089;&#1090;&#1074;&#1072;%202012\&#1061;&#1086;&#1088;%20&#1052;&#1042;&#1044;%20&#1056;&#1060;%20-%20&#1057;&#1083;&#1091;&#1078;&#1080;&#1090;&#1100;%20&#1056;&#1086;&#1089;&#1089;&#1080;&#1080;.mp3" TargetMode="Externa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6;&#1072;&#1073;&#1086;&#1095;&#1080;&#1081;%20&#1089;&#1090;&#1086;&#1083;\4%20&#1082;&#1083;&#1072;&#1089;&#1089;\&#1042;&#1086;&#1089;&#1087;&#1080;&#1090;.&#1088;&#1072;&#1073;.%204%20&#1082;&#1083;&#1072;&#1089;&#1089;\&#1059;&#1058;&#1056;&#1045;&#1053;&#1053;&#1048;&#1050;&#1048;\&#1059;&#1088;&#1086;&#1082;%20&#1084;&#1091;&#1078;&#1077;&#1089;&#1090;&#1074;&#1072;,%2018%20&#1092;&#1077;&#1074;&#1088;&#1072;&#1083;&#1103;%202012\&#1059;&#1088;&#1086;&#1082;%20&#1084;&#1091;&#1078;&#1077;&#1089;&#1090;&#1074;&#1072;%202012\Ermolov_Mir_kotorij_nujen_mne_minus.mp3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&#1056;&#1072;&#1073;&#1086;&#1095;&#1080;&#1081;%20&#1089;&#1090;&#1086;&#1083;\4%20&#1082;&#1083;&#1072;&#1089;&#1089;\&#1042;&#1086;&#1089;&#1087;&#1080;&#1090;.&#1088;&#1072;&#1073;.%204%20&#1082;&#1083;&#1072;&#1089;&#1089;\&#1059;&#1058;&#1056;&#1045;&#1053;&#1053;&#1048;&#1050;&#1048;\&#1059;&#1088;&#1086;&#1082;%20&#1084;&#1091;&#1078;&#1077;&#1089;&#1090;&#1074;&#1072;,%2018%20&#1092;&#1077;&#1074;&#1088;&#1072;&#1083;&#1103;%202012\&#1059;&#1088;&#1086;&#1082;%20&#1084;&#1091;&#1078;&#1077;&#1089;&#1090;&#1074;&#1072;%202012\&#1084;&#1080;&#1085;&#1091;&#1090;&#1072;%20&#1084;&#1086;&#1083;&#1095;&#1072;&#1085;&#1080;&#1103;.mp3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&#1056;&#1072;&#1073;&#1086;&#1095;&#1080;&#1081;%20&#1089;&#1090;&#1086;&#1083;\4%20&#1082;&#1083;&#1072;&#1089;&#1089;\&#1042;&#1086;&#1089;&#1087;&#1080;&#1090;.&#1088;&#1072;&#1073;.%204%20&#1082;&#1083;&#1072;&#1089;&#1089;\&#1059;&#1058;&#1056;&#1045;&#1053;&#1053;&#1048;&#1050;&#1048;\&#1059;&#1088;&#1086;&#1082;%20&#1084;&#1091;&#1078;&#1077;&#1089;&#1090;&#1074;&#1072;,%2018%20&#1092;&#1077;&#1074;&#1088;&#1072;&#1083;&#1103;%202012\&#1059;&#1088;&#1086;&#1082;%20&#1084;&#1091;&#1078;&#1077;&#1089;&#1090;&#1074;&#1072;%202012\&#1046;&#1091;&#1088;&#1072;&#1074;&#1083;&#1080;.mp3" TargetMode="Externa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56;&#1072;&#1073;&#1086;&#1095;&#1080;&#1081;%20&#1089;&#1090;&#1086;&#1083;\4%20&#1082;&#1083;&#1072;&#1089;&#1089;\&#1042;&#1086;&#1089;&#1087;&#1080;&#1090;.&#1088;&#1072;&#1073;.%204%20&#1082;&#1083;&#1072;&#1089;&#1089;\&#1059;&#1058;&#1056;&#1045;&#1053;&#1053;&#1048;&#1050;&#1048;\&#1059;&#1088;&#1086;&#1082;%20&#1084;&#1091;&#1078;&#1077;&#1089;&#1090;&#1074;&#1072;,%2018%20&#1092;&#1077;&#1074;&#1088;&#1072;&#1083;&#1103;%202012\&#1059;&#1088;&#1086;&#1082;%20&#1084;&#1091;&#1078;&#1077;&#1089;&#1090;&#1074;&#1072;%202012\&#1041;&#1086;&#1077;&#1074;&#1086;&#1077;%20&#1073;&#1088;&#1072;&#1090;&#1089;&#1090;&#1074;&#1086;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6;&#1072;&#1073;&#1086;&#1095;&#1080;&#1081;%20&#1089;&#1090;&#1086;&#1083;\4%20&#1082;&#1083;&#1072;&#1089;&#1089;\&#1042;&#1086;&#1089;&#1087;&#1080;&#1090;.&#1088;&#1072;&#1073;.%204%20&#1082;&#1083;&#1072;&#1089;&#1089;\&#1059;&#1058;&#1056;&#1045;&#1053;&#1053;&#1048;&#1050;&#1048;\&#1059;&#1088;&#1086;&#1082;%20&#1084;&#1091;&#1078;&#1077;&#1089;&#1090;&#1074;&#1072;,%2018%20&#1092;&#1077;&#1074;&#1088;&#1072;&#1083;&#1103;%202012\&#1059;&#1088;&#1086;&#1082;%20&#1084;&#1091;&#1078;&#1077;&#1089;&#1090;&#1074;&#1072;%202012\20.%20&#1042;&#1077;&#1090;&#1077;&#1088;&#1072;&#1085;&#1099;%20-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468313" y="52292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 воинский долг, и это не обсуждается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323850" y="404813"/>
            <a:ext cx="8280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Мама, друзья, невеста.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Простите, что здесь себе выбрал место.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своей стране я вас берег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честно выполнил свой долг.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Теперь для вас травою стану,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Березкой, ветром и цветами.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Мама, поверь, что это я,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Навек с тобою боль твоя</a:t>
            </a:r>
          </a:p>
        </p:txBody>
      </p:sp>
      <p:pic>
        <p:nvPicPr>
          <p:cNvPr id="88073" name="Picture 9" descr="Изображение 0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5876925"/>
            <a:ext cx="742950" cy="685800"/>
          </a:xfrm>
          <a:prstGeom prst="rect">
            <a:avLst/>
          </a:prstGeom>
          <a:noFill/>
        </p:spPr>
      </p:pic>
      <p:pic>
        <p:nvPicPr>
          <p:cNvPr id="88074" name="03 Faraw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164388" y="6092825"/>
            <a:ext cx="304800" cy="304800"/>
          </a:xfrm>
          <a:prstGeom prst="rect">
            <a:avLst/>
          </a:prstGeom>
          <a:noFill/>
        </p:spPr>
      </p:pic>
      <p:pic>
        <p:nvPicPr>
          <p:cNvPr id="88076" name="Picture 12" descr="Рисунок6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1268413"/>
            <a:ext cx="2614613" cy="3883025"/>
          </a:xfrm>
          <a:prstGeom prst="rect">
            <a:avLst/>
          </a:prstGeom>
          <a:noFill/>
        </p:spPr>
      </p:pic>
      <p:pic>
        <p:nvPicPr>
          <p:cNvPr id="88077" name="Picture 13" descr="Рисунок1ч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692150"/>
            <a:ext cx="2566987" cy="3621088"/>
          </a:xfrm>
          <a:prstGeom prst="rect">
            <a:avLst/>
          </a:prstGeom>
          <a:noFill/>
        </p:spPr>
      </p:pic>
      <p:pic>
        <p:nvPicPr>
          <p:cNvPr id="88078" name="Picture 14" descr="Рисунок2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3575" y="1412875"/>
            <a:ext cx="2730500" cy="3873500"/>
          </a:xfrm>
          <a:prstGeom prst="rect">
            <a:avLst/>
          </a:prstGeom>
          <a:noFill/>
        </p:spPr>
      </p:pic>
      <p:pic>
        <p:nvPicPr>
          <p:cNvPr id="88079" name="Picture 15" descr="Рисунок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1863" y="2781300"/>
            <a:ext cx="2730500" cy="3873500"/>
          </a:xfrm>
          <a:prstGeom prst="rect">
            <a:avLst/>
          </a:prstGeom>
          <a:noFill/>
        </p:spPr>
      </p:pic>
      <p:pic>
        <p:nvPicPr>
          <p:cNvPr id="88087" name="Picture 23" descr="Рисунок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59113" y="1989138"/>
            <a:ext cx="25955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88" name="Picture 24" descr="Рисунок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0825" y="1125538"/>
            <a:ext cx="2730500" cy="3873500"/>
          </a:xfrm>
          <a:prstGeom prst="rect">
            <a:avLst/>
          </a:prstGeom>
          <a:noFill/>
        </p:spPr>
      </p:pic>
      <p:pic>
        <p:nvPicPr>
          <p:cNvPr id="88089" name="Picture 25" descr="Рисунок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27763" y="2852738"/>
            <a:ext cx="2668587" cy="3805237"/>
          </a:xfrm>
          <a:prstGeom prst="rect">
            <a:avLst/>
          </a:prstGeom>
          <a:noFill/>
        </p:spPr>
      </p:pic>
      <p:pic>
        <p:nvPicPr>
          <p:cNvPr id="88090" name="Picture 26" descr="Рисунок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16013" y="2781300"/>
            <a:ext cx="2749550" cy="3873500"/>
          </a:xfrm>
          <a:prstGeom prst="rect">
            <a:avLst/>
          </a:prstGeom>
          <a:noFill/>
        </p:spPr>
      </p:pic>
      <p:pic>
        <p:nvPicPr>
          <p:cNvPr id="88091" name="Picture 27" descr="Рисунок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35375" y="333375"/>
            <a:ext cx="2749550" cy="3944938"/>
          </a:xfrm>
          <a:prstGeom prst="rect">
            <a:avLst/>
          </a:prstGeom>
          <a:noFill/>
        </p:spPr>
      </p:pic>
      <p:pic>
        <p:nvPicPr>
          <p:cNvPr id="88092" name="Picture 28" descr="Рисунок4А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24300" y="2708275"/>
            <a:ext cx="2617788" cy="3810000"/>
          </a:xfrm>
          <a:prstGeom prst="rect">
            <a:avLst/>
          </a:prstGeom>
          <a:noFill/>
        </p:spPr>
      </p:pic>
      <p:pic>
        <p:nvPicPr>
          <p:cNvPr id="88093" name="Picture 29" descr="Рисунок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59113" y="692150"/>
            <a:ext cx="3398837" cy="4325938"/>
          </a:xfrm>
          <a:prstGeom prst="rect">
            <a:avLst/>
          </a:prstGeom>
          <a:noFill/>
        </p:spPr>
      </p:pic>
      <p:pic>
        <p:nvPicPr>
          <p:cNvPr id="21" name="Газманов - Офицер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/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3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6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9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30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8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8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1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88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400"/>
                            </p:stCondLst>
                            <p:childTnLst>
                              <p:par>
                                <p:cTn id="1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88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88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0"/>
                                        <p:tgtEl>
                                          <p:spTgt spid="8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1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74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numSld="3">
                <p:cTn id="1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642919"/>
            <a:ext cx="8086725" cy="5810270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buFontTx/>
              <a:buNone/>
            </a:pPr>
            <a:r>
              <a:rPr lang="ru-RU" b="1" u="sng" dirty="0" smtClean="0"/>
              <a:t> </a:t>
            </a:r>
          </a:p>
          <a:p>
            <a:pPr eaLnBrk="1" hangingPunct="1">
              <a:buNone/>
            </a:pPr>
            <a:r>
              <a:rPr lang="ru-RU" b="1" dirty="0" smtClean="0"/>
              <a:t>5. Карпенко Сергей – </a:t>
            </a:r>
            <a:r>
              <a:rPr lang="ru-RU" b="1" i="1" dirty="0" smtClean="0"/>
              <a:t>орден Мужества</a:t>
            </a:r>
          </a:p>
          <a:p>
            <a:pPr>
              <a:buNone/>
            </a:pPr>
            <a:r>
              <a:rPr lang="ru-RU" b="1" dirty="0" smtClean="0"/>
              <a:t>6. </a:t>
            </a:r>
            <a:r>
              <a:rPr lang="ru-RU" b="1" dirty="0" err="1" smtClean="0"/>
              <a:t>Катрашев</a:t>
            </a:r>
            <a:r>
              <a:rPr lang="ru-RU" b="1" dirty="0" smtClean="0"/>
              <a:t> Василий – </a:t>
            </a:r>
            <a:r>
              <a:rPr lang="ru-RU" b="1" i="1" dirty="0" smtClean="0"/>
              <a:t>орден Мужества</a:t>
            </a:r>
          </a:p>
          <a:p>
            <a:pPr>
              <a:buNone/>
            </a:pPr>
            <a:r>
              <a:rPr lang="ru-RU" b="1" dirty="0" smtClean="0"/>
              <a:t>7. </a:t>
            </a:r>
            <a:r>
              <a:rPr lang="ru-RU" b="1" dirty="0" err="1" smtClean="0"/>
              <a:t>Кренделев</a:t>
            </a:r>
            <a:r>
              <a:rPr lang="ru-RU" b="1" dirty="0" smtClean="0"/>
              <a:t> Сергей– </a:t>
            </a:r>
            <a:r>
              <a:rPr lang="ru-RU" b="1" i="1" dirty="0" smtClean="0"/>
              <a:t>орден Мужества</a:t>
            </a:r>
          </a:p>
          <a:p>
            <a:pPr>
              <a:buNone/>
            </a:pPr>
            <a:r>
              <a:rPr lang="ru-RU" b="1" dirty="0" smtClean="0"/>
              <a:t>8. Лазарев Евгений– </a:t>
            </a:r>
            <a:r>
              <a:rPr lang="ru-RU" b="1" i="1" dirty="0" smtClean="0"/>
              <a:t>орден Мужества</a:t>
            </a:r>
          </a:p>
          <a:p>
            <a:pPr>
              <a:buNone/>
            </a:pPr>
            <a:r>
              <a:rPr lang="ru-RU" b="1" dirty="0" smtClean="0"/>
              <a:t>9. </a:t>
            </a:r>
            <a:r>
              <a:rPr lang="ru-RU" b="1" dirty="0" err="1" smtClean="0"/>
              <a:t>Ляшенко</a:t>
            </a:r>
            <a:r>
              <a:rPr lang="ru-RU" b="1" dirty="0" smtClean="0"/>
              <a:t> Сергей Викторович– </a:t>
            </a:r>
            <a:r>
              <a:rPr lang="ru-RU" b="1" i="1" dirty="0" smtClean="0"/>
              <a:t>орден Мужества</a:t>
            </a:r>
          </a:p>
          <a:p>
            <a:pPr>
              <a:buNone/>
            </a:pPr>
            <a:r>
              <a:rPr lang="ru-RU" b="1" dirty="0" smtClean="0"/>
              <a:t>10. Мезенцев Сергей </a:t>
            </a:r>
            <a:r>
              <a:rPr lang="ru-RU" b="1" i="1" dirty="0" smtClean="0"/>
              <a:t>- орден Мужества</a:t>
            </a:r>
          </a:p>
          <a:p>
            <a:pPr>
              <a:buNone/>
            </a:pPr>
            <a:r>
              <a:rPr lang="ru-RU" b="1" dirty="0" smtClean="0"/>
              <a:t>11. </a:t>
            </a:r>
            <a:r>
              <a:rPr lang="ru-RU" b="1" dirty="0" err="1" smtClean="0"/>
              <a:t>Перерва</a:t>
            </a:r>
            <a:r>
              <a:rPr lang="ru-RU" b="1" dirty="0" smtClean="0"/>
              <a:t> Андрей</a:t>
            </a:r>
          </a:p>
          <a:p>
            <a:pPr>
              <a:buNone/>
            </a:pPr>
            <a:r>
              <a:rPr lang="ru-RU" b="1" dirty="0" smtClean="0"/>
              <a:t>12. Петренко Александр</a:t>
            </a:r>
            <a:r>
              <a:rPr lang="ru-RU" b="1" i="1" dirty="0" smtClean="0"/>
              <a:t> -орден Мужества</a:t>
            </a:r>
          </a:p>
          <a:p>
            <a:pPr>
              <a:buNone/>
            </a:pPr>
            <a:r>
              <a:rPr lang="ru-RU" b="1" dirty="0" smtClean="0"/>
              <a:t>13. Плотников Владимир</a:t>
            </a:r>
            <a:r>
              <a:rPr lang="ru-RU" sz="3600" b="1" dirty="0" smtClean="0"/>
              <a:t> </a:t>
            </a:r>
            <a:r>
              <a:rPr lang="ru-RU" b="1" dirty="0" smtClean="0"/>
              <a:t>– </a:t>
            </a:r>
            <a:r>
              <a:rPr lang="ru-RU" b="1" i="1" dirty="0" smtClean="0"/>
              <a:t>орден Мужества</a:t>
            </a:r>
            <a:endParaRPr lang="ru-RU" b="1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FF0000"/>
                </a:solidFill>
              </a:rPr>
              <a:t>Помним о погибших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857208"/>
            <a:ext cx="8013700" cy="6000792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ru-RU" sz="2800" b="1" dirty="0" smtClean="0"/>
              <a:t>14. </a:t>
            </a:r>
            <a:r>
              <a:rPr lang="ru-RU" b="1" dirty="0" smtClean="0"/>
              <a:t>Плещеев Андрей – </a:t>
            </a:r>
            <a:r>
              <a:rPr lang="ru-RU" b="1" i="1" dirty="0" smtClean="0"/>
              <a:t>орден Мужества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15. </a:t>
            </a:r>
            <a:r>
              <a:rPr lang="ru-RU" b="1" dirty="0" err="1" smtClean="0"/>
              <a:t>Пукаленко</a:t>
            </a:r>
            <a:r>
              <a:rPr lang="ru-RU" b="1" dirty="0" smtClean="0"/>
              <a:t> Сергей – </a:t>
            </a:r>
            <a:r>
              <a:rPr lang="ru-RU" b="1" i="1" dirty="0" smtClean="0"/>
              <a:t>орден Мужества</a:t>
            </a:r>
          </a:p>
          <a:p>
            <a:pPr eaLnBrk="1" hangingPunct="1">
              <a:buNone/>
            </a:pPr>
            <a:r>
              <a:rPr lang="ru-RU" b="1" dirty="0" smtClean="0"/>
              <a:t>16. </a:t>
            </a:r>
            <a:r>
              <a:rPr lang="ru-RU" b="1" dirty="0" err="1" smtClean="0"/>
              <a:t>Радчук</a:t>
            </a:r>
            <a:r>
              <a:rPr lang="ru-RU" b="1" dirty="0" smtClean="0"/>
              <a:t> Александр– </a:t>
            </a:r>
            <a:r>
              <a:rPr lang="ru-RU" b="1" i="1" dirty="0" smtClean="0"/>
              <a:t>орден Мужества и медаль « За отвагу»</a:t>
            </a:r>
          </a:p>
          <a:p>
            <a:pPr eaLnBrk="1" hangingPunct="1">
              <a:buNone/>
            </a:pPr>
            <a:r>
              <a:rPr lang="ru-RU" b="1" dirty="0" smtClean="0"/>
              <a:t>17.  Руденко Владимир– </a:t>
            </a:r>
            <a:r>
              <a:rPr lang="ru-RU" b="1" i="1" dirty="0" smtClean="0"/>
              <a:t>орден Мужества</a:t>
            </a:r>
          </a:p>
          <a:p>
            <a:pPr>
              <a:buNone/>
            </a:pPr>
            <a:r>
              <a:rPr lang="ru-RU" b="1" dirty="0" smtClean="0"/>
              <a:t>18. Соболь Семён -</a:t>
            </a:r>
            <a:r>
              <a:rPr lang="ru-RU" b="1" i="1" dirty="0" smtClean="0"/>
              <a:t> орден Мужества</a:t>
            </a:r>
          </a:p>
          <a:p>
            <a:pPr>
              <a:buNone/>
            </a:pPr>
            <a:r>
              <a:rPr lang="ru-RU" b="1" dirty="0" smtClean="0"/>
              <a:t>19. </a:t>
            </a:r>
            <a:r>
              <a:rPr lang="ru-RU" b="1" dirty="0" err="1" smtClean="0"/>
              <a:t>Состин</a:t>
            </a:r>
            <a:r>
              <a:rPr lang="ru-RU" b="1" dirty="0" smtClean="0"/>
              <a:t> Роман Викторович -</a:t>
            </a:r>
            <a:r>
              <a:rPr lang="ru-RU" b="1" i="1" dirty="0" smtClean="0"/>
              <a:t> орден Мужества</a:t>
            </a:r>
          </a:p>
          <a:p>
            <a:pPr>
              <a:buNone/>
            </a:pPr>
            <a:r>
              <a:rPr lang="ru-RU" b="1" dirty="0" smtClean="0"/>
              <a:t>20. Тимофеев Константин -</a:t>
            </a:r>
            <a:r>
              <a:rPr lang="ru-RU" b="1" i="1" dirty="0" smtClean="0"/>
              <a:t> орден Мужества</a:t>
            </a:r>
          </a:p>
          <a:p>
            <a:pPr>
              <a:buNone/>
            </a:pPr>
            <a:r>
              <a:rPr lang="ru-RU" b="1" dirty="0" smtClean="0"/>
              <a:t>21. </a:t>
            </a:r>
            <a:r>
              <a:rPr lang="ru-RU" b="1" dirty="0" err="1" smtClean="0"/>
              <a:t>Ячменьцов</a:t>
            </a:r>
            <a:r>
              <a:rPr lang="ru-RU" b="1" dirty="0" smtClean="0"/>
              <a:t> Андрей – </a:t>
            </a:r>
            <a:r>
              <a:rPr lang="ru-RU" b="1" i="1" dirty="0" smtClean="0"/>
              <a:t>орден Мужества</a:t>
            </a:r>
          </a:p>
          <a:p>
            <a:pPr>
              <a:buNone/>
            </a:pPr>
            <a:r>
              <a:rPr lang="ru-RU" b="1" dirty="0" smtClean="0"/>
              <a:t>22. </a:t>
            </a:r>
            <a:r>
              <a:rPr lang="ru-RU" b="1" dirty="0" err="1" smtClean="0"/>
              <a:t>Хапов</a:t>
            </a:r>
            <a:r>
              <a:rPr lang="ru-RU" b="1" dirty="0" smtClean="0"/>
              <a:t> Олег </a:t>
            </a:r>
            <a:r>
              <a:rPr lang="ru-RU" sz="3600" b="1" dirty="0" smtClean="0"/>
              <a:t> </a:t>
            </a:r>
            <a:r>
              <a:rPr lang="ru-RU" b="1" dirty="0" smtClean="0"/>
              <a:t>– </a:t>
            </a:r>
            <a:r>
              <a:rPr lang="ru-RU" b="1" i="1" dirty="0" smtClean="0"/>
              <a:t>орден Мужества</a:t>
            </a:r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Помним о погибших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8 из 658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EDDD"/>
              </a:clrFrom>
              <a:clrTo>
                <a:srgbClr val="F9EDDD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4929188" y="-23813"/>
            <a:ext cx="4214812" cy="6881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3850"/>
            <a:ext cx="5929313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928794" y="1428736"/>
            <a:ext cx="542925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Февраль, февраль, зима и солнце!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первых птичек переклик!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выглянул в оконце: 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Застыл, к стеклу лицом приник.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Мои друзья — вчера мальчишки -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выросли и вдруг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Все как один, забросив книжки,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 руки взялись, встали в круг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обещали мамам, сестрам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Границы радости беречь,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Беречь наш мир — и птиц, и солнце,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Меня в окошке уберечь! </a:t>
            </a:r>
          </a:p>
        </p:txBody>
      </p:sp>
      <p:pic>
        <p:nvPicPr>
          <p:cNvPr id="7" name="hvorostyan_aleksei_-_ya_sluzhu_ross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715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C:\Documents and Settings\Admin\Рабочий стол\23\18717413_Den_Zaschitnika_Otechest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Хор МВД РФ - Служить Росс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23\07d8904029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\Рабочий стол\23\23020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rmolov_Mir_kotorij_nujen_mne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357158" y="1928802"/>
            <a:ext cx="8501062" cy="33547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Georgia" pitchFamily="18" charset="0"/>
              </a:rPr>
              <a:t>Автор презентации:</a:t>
            </a:r>
          </a:p>
          <a:p>
            <a:endParaRPr lang="ru-RU" sz="3200" dirty="0">
              <a:latin typeface="Georgia" pitchFamily="18" charset="0"/>
            </a:endParaRPr>
          </a:p>
          <a:p>
            <a:pPr algn="ctr"/>
            <a:r>
              <a:rPr lang="ru-RU" sz="2800" dirty="0">
                <a:latin typeface="Georgia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Georgia" pitchFamily="18" charset="0"/>
              </a:rPr>
              <a:t>Журавлева Надежда Петровна</a:t>
            </a:r>
          </a:p>
          <a:p>
            <a:pPr algn="ctr"/>
            <a:endParaRPr lang="ru-RU" sz="2000" dirty="0">
              <a:latin typeface="Georgia" pitchFamily="18" charset="0"/>
            </a:endParaRPr>
          </a:p>
          <a:p>
            <a:pPr algn="ctr"/>
            <a:r>
              <a:rPr lang="ru-RU" sz="2400" dirty="0">
                <a:latin typeface="Georgia" pitchFamily="18" charset="0"/>
              </a:rPr>
              <a:t>учитель начальных классов </a:t>
            </a:r>
          </a:p>
          <a:p>
            <a:pPr algn="ctr"/>
            <a:r>
              <a:rPr lang="ru-RU" sz="2400" dirty="0">
                <a:latin typeface="Georgia" pitchFamily="18" charset="0"/>
              </a:rPr>
              <a:t>   МОУ лицея № 4  г. </a:t>
            </a:r>
            <a:r>
              <a:rPr lang="ru-RU" sz="2400" dirty="0" smtClean="0">
                <a:latin typeface="Georgia" pitchFamily="18" charset="0"/>
              </a:rPr>
              <a:t>Ейска</a:t>
            </a:r>
          </a:p>
          <a:p>
            <a:pPr algn="ctr"/>
            <a:endParaRPr lang="ru-RU" sz="2400" dirty="0" smtClean="0">
              <a:latin typeface="Georgia" pitchFamily="18" charset="0"/>
            </a:endParaRPr>
          </a:p>
          <a:p>
            <a:pPr algn="ctr"/>
            <a:r>
              <a:rPr lang="ru-RU" sz="2400" dirty="0" smtClean="0">
                <a:latin typeface="Georgia" pitchFamily="18" charset="0"/>
              </a:rPr>
              <a:t>февраль 2012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609600" y="427038"/>
            <a:ext cx="8229600" cy="47164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714620"/>
            <a:ext cx="21431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БОРОДИН </a:t>
            </a:r>
            <a:r>
              <a:rPr lang="ru-RU" sz="1600" b="1" dirty="0" smtClean="0">
                <a:solidFill>
                  <a:srgbClr val="FF0000"/>
                </a:solidFill>
              </a:rPr>
              <a:t>Павел Витальевич</a:t>
            </a:r>
            <a:r>
              <a:rPr lang="en-US" sz="1600" b="1" dirty="0" smtClean="0">
                <a:solidFill>
                  <a:srgbClr val="FF0000"/>
                </a:solidFill>
              </a:rPr>
              <a:t>-</a:t>
            </a:r>
            <a:r>
              <a:rPr lang="ru-RU" sz="1600" b="1" dirty="0" smtClean="0">
                <a:solidFill>
                  <a:srgbClr val="0070C0"/>
                </a:solidFill>
              </a:rPr>
              <a:t>капитан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http://bbratstvo-yeisk.com/memori/src/borod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922854" cy="2563805"/>
          </a:xfrm>
          <a:prstGeom prst="rect">
            <a:avLst/>
          </a:prstGeom>
          <a:noFill/>
        </p:spPr>
      </p:pic>
      <p:pic>
        <p:nvPicPr>
          <p:cNvPr id="56322" name="Picture 2" descr="http://bbratstvo-yeisk.com/memori/src/bolot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0"/>
            <a:ext cx="1994304" cy="265907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3108" y="2643182"/>
            <a:ext cx="1889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БОЛОТОВ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Олег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Юрьевич-</a:t>
            </a:r>
            <a:r>
              <a:rPr lang="ru-RU" sz="1600" b="1" dirty="0" smtClean="0">
                <a:solidFill>
                  <a:srgbClr val="0070C0"/>
                </a:solidFill>
              </a:rPr>
              <a:t>капитан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6327" name="Picture 7" descr="http://bbratstvo-yeisk.com/memori/src/gorbatenc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1746483" cy="261708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143372" y="2571744"/>
            <a:ext cx="267797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ГОРБАТЕНКО </a:t>
            </a:r>
            <a:r>
              <a:rPr lang="ru-RU" sz="1600" b="1" dirty="0" smtClean="0">
                <a:solidFill>
                  <a:srgbClr val="FF0000"/>
                </a:solidFill>
              </a:rPr>
              <a:t>Олег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Михайлович-</a:t>
            </a:r>
            <a:r>
              <a:rPr lang="ru-RU" sz="1600" b="1" dirty="0" smtClean="0">
                <a:solidFill>
                  <a:srgbClr val="0070C0"/>
                </a:solidFill>
              </a:rPr>
              <a:t>подполковник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56329" name="Picture 9" descr="http://bbratstvo-yeisk.com/memori/src/calinc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0"/>
            <a:ext cx="1964527" cy="261936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715140" y="2571744"/>
            <a:ext cx="221368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КАЛИНКИН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Денис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err="1" smtClean="0">
                <a:solidFill>
                  <a:srgbClr val="FF0000"/>
                </a:solidFill>
              </a:rPr>
              <a:t>Олегович-</a:t>
            </a:r>
            <a:r>
              <a:rPr lang="ru-RU" sz="1600" b="1" dirty="0" err="1" smtClean="0">
                <a:solidFill>
                  <a:srgbClr val="0070C0"/>
                </a:solidFill>
              </a:rPr>
              <a:t>ст.лейтенант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56331" name="Picture 11" descr="http://bbratstvo-yeisk.com/memori/src/crendele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3214686"/>
            <a:ext cx="1711336" cy="227944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285984" y="5572140"/>
            <a:ext cx="14923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КРЕНДЕЛЕВ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Сергей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Викторович-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капитан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56333" name="Picture 13" descr="http://bbratstvo-yeisk.com/memori/src/laychenc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3214686"/>
            <a:ext cx="1714512" cy="2286017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143372" y="5500702"/>
            <a:ext cx="14394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ЛЯШЕНКО 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Сергей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Викторович-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майор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56335" name="Picture 15" descr="http://bbratstvo-yeisk.com/memori/src/petrenc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3214686"/>
            <a:ext cx="1721631" cy="2295508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5786446" y="5500702"/>
            <a:ext cx="132260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ПЕТРЕНКО 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Александр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Юрьевич-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ст.лейтенант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56337" name="Picture 17" descr="http://bbratstvo-yeisk.com/memori/src/sosti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571876"/>
            <a:ext cx="1940726" cy="2587635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0" y="6211669"/>
            <a:ext cx="2207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СОСТИН Роман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Викторович- </a:t>
            </a:r>
            <a:r>
              <a:rPr lang="ru-RU" sz="1600" b="1" dirty="0" smtClean="0">
                <a:solidFill>
                  <a:srgbClr val="0070C0"/>
                </a:solidFill>
              </a:rPr>
              <a:t>капитан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56339" name="Picture 19" descr="http://bbratstvo-yeisk.com/memori/src/sobol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83066" y="3286124"/>
            <a:ext cx="1660934" cy="221457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7500958" y="5500702"/>
            <a:ext cx="143949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СОБОЛЬ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Семён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Викторович-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ст.лейтенант 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AutoShape 4" descr="Коричневый мрамор"/>
          <p:cNvSpPr>
            <a:spLocks noChangeArrowheads="1"/>
          </p:cNvSpPr>
          <p:nvPr/>
        </p:nvSpPr>
        <p:spPr bwMode="auto">
          <a:xfrm>
            <a:off x="1403350" y="2420938"/>
            <a:ext cx="6192838" cy="4248150"/>
          </a:xfrm>
          <a:prstGeom prst="can">
            <a:avLst>
              <a:gd name="adj" fmla="val 25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2339975" y="3500438"/>
            <a:ext cx="4248150" cy="3097212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430213" y="476250"/>
            <a:ext cx="8713787" cy="1081088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9" name="WordArt 7"/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72009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66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Вечная память павшим героям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4140200" y="1700213"/>
            <a:ext cx="144463" cy="1295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3419475" y="1628775"/>
            <a:ext cx="647700" cy="1584325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6600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4284663" y="1773238"/>
            <a:ext cx="792162" cy="143986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6600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5219700" y="1628775"/>
            <a:ext cx="503238" cy="1584325"/>
          </a:xfrm>
          <a:prstGeom prst="star4">
            <a:avLst>
              <a:gd name="adj" fmla="val 14222"/>
            </a:avLst>
          </a:prstGeom>
          <a:gradFill rotWithShape="1">
            <a:gsLst>
              <a:gs pos="0">
                <a:srgbClr val="6600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4932363" y="1628775"/>
            <a:ext cx="144462" cy="1295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4526" name="AutoShape 14"/>
          <p:cNvSpPr>
            <a:spLocks noChangeArrowheads="1"/>
          </p:cNvSpPr>
          <p:nvPr/>
        </p:nvSpPr>
        <p:spPr bwMode="auto">
          <a:xfrm>
            <a:off x="3132138" y="1700213"/>
            <a:ext cx="144462" cy="1295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64548" name="Picture 36" descr="NA00042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95225">
            <a:off x="5757068" y="2170907"/>
            <a:ext cx="1465263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Св Серг\539909419c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57752" y="2857496"/>
            <a:ext cx="4286248" cy="12858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0"/>
            <a:ext cx="457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Alexandra Zeferino Three"/>
              </a:rPr>
              <a:t>Помните, через века, через года, Помните, о тех , кто уже не придёт никогда, Пожалуйста помните. </a:t>
            </a:r>
          </a:p>
          <a:p>
            <a:pPr algn="ctr"/>
            <a:r>
              <a:rPr lang="ru-RU" sz="3200" b="1" i="1" dirty="0" smtClean="0">
                <a:latin typeface="Alexandra Zeferino Three"/>
              </a:rPr>
              <a:t>Не плачьте, в горле сдержите стоны, Горькие стоны! Памяти павших будьте достойны, Вечно достойны!</a:t>
            </a:r>
            <a:endParaRPr lang="ru-RU" sz="3200" dirty="0">
              <a:latin typeface="Alexandra Zeferino Three"/>
            </a:endParaRPr>
          </a:p>
        </p:txBody>
      </p:sp>
      <p:pic>
        <p:nvPicPr>
          <p:cNvPr id="9" name="минута молч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214290"/>
            <a:ext cx="304800" cy="304800"/>
          </a:xfrm>
          <a:prstGeom prst="rect">
            <a:avLst/>
          </a:prstGeom>
        </p:spPr>
      </p:pic>
      <p:pic>
        <p:nvPicPr>
          <p:cNvPr id="7" name="Picture 2" descr="СОСТИН Роман Викторови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66"/>
            <a:ext cx="4537835" cy="6000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МАМА\детские презентации\азбука\sumrise_004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285728"/>
            <a:ext cx="3929090" cy="6435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/>
              <a:t>Мне кажется порою, что солдаты</a:t>
            </a:r>
          </a:p>
          <a:p>
            <a:r>
              <a:rPr lang="ru-RU" sz="1900" b="1" dirty="0" smtClean="0"/>
              <a:t>С кровавых не пришедшие полей,</a:t>
            </a:r>
          </a:p>
          <a:p>
            <a:r>
              <a:rPr lang="ru-RU" sz="1900" b="1" dirty="0" smtClean="0"/>
              <a:t>Не в землю нашу полегли когда-то,</a:t>
            </a:r>
          </a:p>
          <a:p>
            <a:r>
              <a:rPr lang="ru-RU" sz="1900" b="1" dirty="0" smtClean="0"/>
              <a:t>А превратились в белых журавлей.</a:t>
            </a:r>
          </a:p>
          <a:p>
            <a:r>
              <a:rPr lang="ru-RU" sz="1900" b="1" dirty="0" smtClean="0"/>
              <a:t> </a:t>
            </a:r>
          </a:p>
          <a:p>
            <a:r>
              <a:rPr lang="ru-RU" sz="1900" b="1" dirty="0" smtClean="0"/>
              <a:t>Они до сей поры с времен тех дальних</a:t>
            </a:r>
          </a:p>
          <a:p>
            <a:r>
              <a:rPr lang="ru-RU" sz="1900" b="1" dirty="0" smtClean="0"/>
              <a:t>Летят и подают нам голоса.</a:t>
            </a:r>
          </a:p>
          <a:p>
            <a:r>
              <a:rPr lang="ru-RU" sz="1900" b="1" dirty="0" smtClean="0"/>
              <a:t>Не потому ль так часто и печально</a:t>
            </a:r>
          </a:p>
          <a:p>
            <a:r>
              <a:rPr lang="ru-RU" sz="1900" b="1" dirty="0" smtClean="0"/>
              <a:t>Мы замолкаем глядя в небеса?</a:t>
            </a:r>
          </a:p>
          <a:p>
            <a:r>
              <a:rPr lang="ru-RU" sz="1900" b="1" dirty="0" smtClean="0"/>
              <a:t> </a:t>
            </a:r>
          </a:p>
          <a:p>
            <a:r>
              <a:rPr lang="ru-RU" sz="1900" b="1" dirty="0" smtClean="0"/>
              <a:t>Летит, летит по небу клин усталый,</a:t>
            </a:r>
          </a:p>
          <a:p>
            <a:r>
              <a:rPr lang="ru-RU" sz="1900" b="1" dirty="0" smtClean="0"/>
              <a:t>Летит в тумане на исходе дня.</a:t>
            </a:r>
          </a:p>
          <a:p>
            <a:r>
              <a:rPr lang="ru-RU" sz="1900" b="1" dirty="0" smtClean="0"/>
              <a:t>И в том строю есть промежуток малый -</a:t>
            </a:r>
          </a:p>
          <a:p>
            <a:r>
              <a:rPr lang="ru-RU" sz="1900" b="1" dirty="0" smtClean="0"/>
              <a:t>Быть может это место для меня.</a:t>
            </a:r>
          </a:p>
          <a:p>
            <a:pPr>
              <a:lnSpc>
                <a:spcPct val="150000"/>
              </a:lnSpc>
            </a:pPr>
            <a:endParaRPr lang="ru-RU" sz="1900" b="1" i="1" dirty="0" smtClean="0"/>
          </a:p>
          <a:p>
            <a:pPr>
              <a:lnSpc>
                <a:spcPct val="150000"/>
              </a:lnSpc>
            </a:pPr>
            <a:r>
              <a:rPr lang="ru-RU" sz="1900" b="1" i="1" dirty="0" smtClean="0"/>
              <a:t> </a:t>
            </a:r>
            <a:br>
              <a:rPr lang="ru-RU" sz="1900" b="1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428604"/>
            <a:ext cx="4000528" cy="3409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 smtClean="0"/>
              <a:t> </a:t>
            </a:r>
            <a:r>
              <a:rPr lang="ru-RU" sz="1900" b="1" dirty="0" smtClean="0"/>
              <a:t>Настанет день и журавлиной стаей</a:t>
            </a:r>
          </a:p>
          <a:p>
            <a:r>
              <a:rPr lang="ru-RU" sz="1900" b="1" dirty="0" smtClean="0"/>
              <a:t>Я поплыву в такой же сизой мгле.</a:t>
            </a:r>
          </a:p>
          <a:p>
            <a:r>
              <a:rPr lang="ru-RU" sz="1900" b="1" dirty="0" smtClean="0"/>
              <a:t>Из-под небес по-птичьи окликая</a:t>
            </a:r>
          </a:p>
          <a:p>
            <a:r>
              <a:rPr lang="ru-RU" sz="1900" b="1" dirty="0" smtClean="0"/>
              <a:t>Всех вас, кого оставил на земле.</a:t>
            </a:r>
          </a:p>
          <a:p>
            <a:r>
              <a:rPr lang="ru-RU" sz="1900" b="1" dirty="0" smtClean="0"/>
              <a:t> </a:t>
            </a:r>
          </a:p>
          <a:p>
            <a:r>
              <a:rPr lang="ru-RU" sz="1900" b="1" dirty="0" smtClean="0"/>
              <a:t>Мне кажется порою, что солдаты</a:t>
            </a:r>
          </a:p>
          <a:p>
            <a:r>
              <a:rPr lang="ru-RU" sz="1900" b="1" dirty="0" smtClean="0"/>
              <a:t>С кровавых не пришедшие полей,</a:t>
            </a:r>
          </a:p>
          <a:p>
            <a:r>
              <a:rPr lang="ru-RU" sz="1900" b="1" dirty="0" smtClean="0"/>
              <a:t>Не в землю нашу полегли когда-то,</a:t>
            </a:r>
          </a:p>
          <a:p>
            <a:r>
              <a:rPr lang="ru-RU" sz="1900" b="1" dirty="0" smtClean="0"/>
              <a:t>А превратились в белых журавлей.</a:t>
            </a:r>
          </a:p>
          <a:p>
            <a:r>
              <a:rPr lang="ru-RU" sz="1900" b="1" dirty="0" smtClean="0"/>
              <a:t> </a:t>
            </a:r>
          </a:p>
          <a:p>
            <a:pPr>
              <a:lnSpc>
                <a:spcPct val="150000"/>
              </a:lnSpc>
            </a:pPr>
            <a:endParaRPr lang="ru-RU" sz="1900" b="1" i="1" dirty="0"/>
          </a:p>
        </p:txBody>
      </p:sp>
      <p:pic>
        <p:nvPicPr>
          <p:cNvPr id="12" name="Журав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Св Серг\539909419c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2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12"/>
            <a:ext cx="4643438" cy="542928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latin typeface="Alexandra Zeferino Three"/>
              </a:rPr>
              <a:t>Н и к и </a:t>
            </a:r>
            <a:r>
              <a:rPr lang="ru-RU" sz="4000" b="1" dirty="0" err="1" smtClean="0">
                <a:latin typeface="Alexandra Zeferino Three"/>
              </a:rPr>
              <a:t>ш</a:t>
            </a:r>
            <a:r>
              <a:rPr lang="ru-RU" sz="4000" b="1" dirty="0" smtClean="0">
                <a:latin typeface="Alexandra Zeferino Three"/>
              </a:rPr>
              <a:t> </a:t>
            </a:r>
            <a:r>
              <a:rPr lang="ru-RU" sz="4000" b="1" dirty="0" err="1" smtClean="0">
                <a:latin typeface="Alexandra Zeferino Three"/>
              </a:rPr>
              <a:t>и</a:t>
            </a:r>
            <a:r>
              <a:rPr lang="ru-RU" sz="4000" b="1" dirty="0" smtClean="0">
                <a:latin typeface="Alexandra Zeferino Three"/>
              </a:rPr>
              <a:t> </a:t>
            </a:r>
            <a:r>
              <a:rPr lang="ru-RU" sz="4000" b="1" dirty="0" err="1" smtClean="0">
                <a:latin typeface="Alexandra Zeferino Three"/>
              </a:rPr>
              <a:t>н</a:t>
            </a:r>
            <a:r>
              <a:rPr lang="ru-RU" sz="4000" b="1" dirty="0" smtClean="0">
                <a:latin typeface="Alexandra Zeferino Three"/>
              </a:rPr>
              <a:t/>
            </a:r>
            <a:br>
              <a:rPr lang="ru-RU" sz="4000" b="1" dirty="0" smtClean="0">
                <a:latin typeface="Alexandra Zeferino Three"/>
              </a:rPr>
            </a:br>
            <a:r>
              <a:rPr lang="ru-RU" sz="4000" b="1" dirty="0" smtClean="0">
                <a:latin typeface="Alexandra Zeferino Three"/>
              </a:rPr>
              <a:t> Д м и т </a:t>
            </a:r>
            <a:r>
              <a:rPr lang="ru-RU" sz="4000" b="1" dirty="0" err="1" smtClean="0">
                <a:latin typeface="Alexandra Zeferino Three"/>
              </a:rPr>
              <a:t>р</a:t>
            </a:r>
            <a:r>
              <a:rPr lang="ru-RU" sz="4000" b="1" dirty="0" smtClean="0">
                <a:latin typeface="Alexandra Zeferino Three"/>
              </a:rPr>
              <a:t> и </a:t>
            </a:r>
            <a:r>
              <a:rPr lang="ru-RU" sz="4000" b="1" dirty="0" err="1" smtClean="0">
                <a:latin typeface="Alexandra Zeferino Three"/>
              </a:rPr>
              <a:t>й</a:t>
            </a:r>
            <a:r>
              <a:rPr lang="ru-RU" sz="4000" b="1" dirty="0" smtClean="0">
                <a:latin typeface="Alexandra Zeferino Three"/>
              </a:rPr>
              <a:t> </a:t>
            </a:r>
            <a:br>
              <a:rPr lang="ru-RU" sz="4000" b="1" dirty="0" smtClean="0">
                <a:latin typeface="Alexandra Zeferino Three"/>
              </a:rPr>
            </a:br>
            <a:r>
              <a:rPr lang="ru-RU" sz="4000" b="1" dirty="0" smtClean="0">
                <a:latin typeface="Alexandra Zeferino Three"/>
              </a:rPr>
              <a:t>Н и к о л а е в и ч</a:t>
            </a:r>
            <a:br>
              <a:rPr lang="ru-RU" sz="4000" b="1" dirty="0" smtClean="0">
                <a:latin typeface="Alexandra Zeferino Three"/>
              </a:rPr>
            </a:br>
            <a:r>
              <a:rPr lang="ru-RU" sz="4000" b="1" dirty="0" smtClean="0">
                <a:latin typeface="Alexandra Zeferino Three"/>
              </a:rPr>
              <a:t/>
            </a:r>
            <a:br>
              <a:rPr lang="ru-RU" sz="4000" b="1" dirty="0" smtClean="0">
                <a:latin typeface="Alexandra Zeferino Three"/>
              </a:rPr>
            </a:br>
            <a:r>
              <a:rPr lang="ru-RU" sz="4000" b="1" dirty="0" smtClean="0">
                <a:latin typeface="Alexandra Zeferino Three"/>
              </a:rPr>
              <a:t>02.03.1979 – апрель 2008</a:t>
            </a:r>
            <a:br>
              <a:rPr lang="ru-RU" sz="4000" b="1" dirty="0" smtClean="0">
                <a:latin typeface="Alexandra Zeferino Three"/>
              </a:rPr>
            </a:br>
            <a:r>
              <a:rPr lang="ru-RU" sz="4000" b="1" dirty="0" smtClean="0">
                <a:latin typeface="Alexandra Zeferino Three"/>
              </a:rPr>
              <a:t/>
            </a:r>
            <a:br>
              <a:rPr lang="ru-RU" sz="4000" b="1" dirty="0" smtClean="0">
                <a:latin typeface="Alexandra Zeferino Three"/>
              </a:rPr>
            </a:br>
            <a:r>
              <a:rPr lang="ru-RU" sz="4000" b="1" dirty="0" smtClean="0">
                <a:latin typeface="Alexandra Zeferino Three"/>
              </a:rPr>
              <a:t>Герой России</a:t>
            </a:r>
            <a:br>
              <a:rPr lang="ru-RU" sz="4000" b="1" dirty="0" smtClean="0">
                <a:latin typeface="Alexandra Zeferino Three"/>
              </a:rPr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endParaRPr lang="ru-RU" sz="3200" b="1" spc="600" dirty="0" smtClean="0">
              <a:latin typeface="Alexandra Zeferino Three" pitchFamily="66" charset="0"/>
            </a:endParaRPr>
          </a:p>
        </p:txBody>
      </p:sp>
      <p:pic>
        <p:nvPicPr>
          <p:cNvPr id="6" name="Picture 6" descr="http://www.soldati-russian.ru/dd/2000/1224818636_nikishin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97633"/>
            <a:ext cx="3887785" cy="574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1000100" cy="2024437"/>
          </a:xfrm>
          <a:prstGeom prst="rect">
            <a:avLst/>
          </a:prstGeom>
          <a:noFill/>
        </p:spPr>
      </p:pic>
      <p:pic>
        <p:nvPicPr>
          <p:cNvPr id="7" name="Боевое братст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Св Серг\539909419c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2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66437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Никишин Дмитрий Николаевич .</a:t>
            </a:r>
            <a:br>
              <a:rPr lang="ru-RU" sz="1800" b="1" dirty="0" smtClean="0"/>
            </a:br>
            <a:r>
              <a:rPr lang="ru-RU" sz="1800" dirty="0" smtClean="0"/>
              <a:t>Родился 2 марта 1979 года в городе Ейске ,в семье рабочих. С детства старшим товарищем для него была сестра Галина. </a:t>
            </a:r>
            <a:br>
              <a:rPr lang="ru-RU" sz="1800" dirty="0" smtClean="0"/>
            </a:br>
            <a:r>
              <a:rPr lang="ru-RU" sz="1800" dirty="0" smtClean="0"/>
              <a:t>Учился в школе  № 4 г. Ейска.  После учебы был призван в армию в 1997 г.Служил в бригаде специального назначения , в звании сержанта. В конце службы в разгар второй чеченской войны совершил подвиг: вынес раненного командира отряда спецназа и вывел батальон из окружения, взяв командование на себя.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Св Серг\539909419c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2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8992" y="0"/>
            <a:ext cx="5715008" cy="66437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1800" dirty="0" smtClean="0"/>
              <a:t>За мужество и героизм, проявленные в ходе </a:t>
            </a:r>
            <a:r>
              <a:rPr lang="ru-RU" sz="1800" dirty="0" err="1" smtClean="0"/>
              <a:t>контртеррористической</a:t>
            </a:r>
            <a:r>
              <a:rPr lang="ru-RU" sz="1800" dirty="0" smtClean="0"/>
              <a:t> операции на Северном Кавказе Указом Президента Российской Федерации от 26 августа 1999 года сержанту Никишину Дмитрию Николаевичу было присвоено звание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1" dirty="0" smtClean="0"/>
              <a:t>Героя Российской Федерации с вручением медали "Золотая Звезда".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1999 году Дмитрий Никишин был уволен в запас. Вернулся в Ейск, работал в Администрации города. С 2000 года занимался частным предпринимательством. С 2003 года работал в городском отделе МЧС Ейска. </a:t>
            </a:r>
            <a:br>
              <a:rPr lang="ru-RU" sz="1800" dirty="0" smtClean="0"/>
            </a:br>
            <a:r>
              <a:rPr lang="ru-RU" sz="1800" dirty="0" smtClean="0"/>
              <a:t>Скончался в апреле 2008 года. Похоронен на городском кладбище Ейска.</a:t>
            </a:r>
            <a:br>
              <a:rPr lang="ru-RU" sz="1800" dirty="0" smtClean="0"/>
            </a:br>
            <a:r>
              <a:rPr lang="ru-RU" sz="1800" b="1" dirty="0" smtClean="0"/>
              <a:t>Награжден медалями. Почётный гражданин Ейска.</a:t>
            </a: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8434" name="Picture 2" descr="Герой России Дмитрий Никиш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3619500" cy="4819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Помним о погибших</a:t>
            </a:r>
            <a:endParaRPr lang="ru-RU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557338"/>
            <a:ext cx="8231187" cy="47513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u="sng" dirty="0" smtClean="0"/>
              <a:t>Герой России – Никишин Дмитрий Николаевич</a:t>
            </a:r>
            <a:endParaRPr lang="ru-RU" sz="2800" b="1" i="1" u="sng" dirty="0" smtClean="0"/>
          </a:p>
          <a:p>
            <a:pPr eaLnBrk="1" hangingPunct="1"/>
            <a:r>
              <a:rPr lang="ru-RU" sz="2800" b="1" i="1" dirty="0" smtClean="0"/>
              <a:t>22 солдата </a:t>
            </a:r>
            <a:r>
              <a:rPr lang="ru-RU" sz="2800" b="1" dirty="0" smtClean="0"/>
              <a:t>награждены орденами и медалями</a:t>
            </a:r>
            <a:r>
              <a:rPr lang="ru-RU" sz="2800" b="1" u="sng" dirty="0" smtClean="0">
                <a:latin typeface="Arial" pitchFamily="34" charset="0"/>
              </a:rPr>
              <a:t>    г. Ейска и </a:t>
            </a:r>
            <a:r>
              <a:rPr lang="ru-RU" sz="2800" b="1" u="sng" dirty="0" err="1" smtClean="0">
                <a:latin typeface="Arial" pitchFamily="34" charset="0"/>
              </a:rPr>
              <a:t>Ейского</a:t>
            </a:r>
            <a:r>
              <a:rPr lang="ru-RU" sz="2800" b="1" u="sng" dirty="0" smtClean="0">
                <a:latin typeface="Arial" pitchFamily="34" charset="0"/>
              </a:rPr>
              <a:t> района</a:t>
            </a:r>
            <a:endParaRPr lang="ru-RU" sz="2800" b="1" u="sng" dirty="0" smtClean="0"/>
          </a:p>
          <a:p>
            <a:pPr>
              <a:buNone/>
            </a:pPr>
            <a:r>
              <a:rPr lang="ru-RU" sz="2800" b="1" dirty="0" smtClean="0"/>
              <a:t>1. Бородин Павел –</a:t>
            </a:r>
            <a:r>
              <a:rPr lang="ru-RU" sz="2800" b="1" i="1" dirty="0" smtClean="0"/>
              <a:t> орден « Мужества»</a:t>
            </a:r>
          </a:p>
          <a:p>
            <a:pPr eaLnBrk="1" hangingPunct="1">
              <a:buNone/>
            </a:pPr>
            <a:r>
              <a:rPr lang="ru-RU" sz="2800" b="1" dirty="0" smtClean="0"/>
              <a:t>2.  </a:t>
            </a:r>
            <a:r>
              <a:rPr lang="ru-RU" sz="2800" b="1" dirty="0" err="1" smtClean="0"/>
              <a:t>Болотов</a:t>
            </a:r>
            <a:r>
              <a:rPr lang="ru-RU" sz="2800" b="1" dirty="0" smtClean="0"/>
              <a:t> Олег –</a:t>
            </a:r>
            <a:r>
              <a:rPr lang="ru-RU" sz="2800" b="1" i="1" dirty="0" smtClean="0"/>
              <a:t>орден « Мужества»</a:t>
            </a:r>
          </a:p>
          <a:p>
            <a:pPr>
              <a:buNone/>
            </a:pPr>
            <a:r>
              <a:rPr lang="ru-RU" sz="2800" b="1" dirty="0" smtClean="0"/>
              <a:t>3.  </a:t>
            </a:r>
            <a:r>
              <a:rPr lang="ru-RU" sz="2800" b="1" dirty="0" err="1" smtClean="0"/>
              <a:t>Горбатенко</a:t>
            </a:r>
            <a:r>
              <a:rPr lang="ru-RU" sz="2800" b="1" dirty="0" smtClean="0"/>
              <a:t> Олег Михайлович – </a:t>
            </a:r>
            <a:r>
              <a:rPr lang="ru-RU" sz="2800" b="1" i="1" dirty="0" smtClean="0"/>
              <a:t>медаль « За воинскую доблесть» </a:t>
            </a:r>
            <a:r>
              <a:rPr lang="en-US" sz="2800" b="1" dirty="0" smtClean="0"/>
              <a:t>I</a:t>
            </a:r>
            <a:r>
              <a:rPr lang="ru-RU" sz="2800" b="1" dirty="0" smtClean="0"/>
              <a:t> степени </a:t>
            </a:r>
            <a:r>
              <a:rPr lang="ru-RU" sz="2800" b="1" i="1" dirty="0" smtClean="0"/>
              <a:t>(посмертно)</a:t>
            </a:r>
          </a:p>
          <a:p>
            <a:pPr>
              <a:buNone/>
            </a:pPr>
            <a:r>
              <a:rPr lang="ru-RU" sz="2800" b="1" dirty="0" smtClean="0"/>
              <a:t>4.  Калинкин Денис – </a:t>
            </a:r>
            <a:r>
              <a:rPr lang="ru-RU" sz="2800" b="1" i="1" dirty="0" smtClean="0"/>
              <a:t>медаль "За Отвагу", "За службу перед Отечеством" II степени, посмертно - орденом «Мужества»</a:t>
            </a:r>
            <a:endParaRPr lang="ru-RU" sz="2800" b="1" dirty="0" smtClean="0"/>
          </a:p>
        </p:txBody>
      </p:sp>
      <p:pic>
        <p:nvPicPr>
          <p:cNvPr id="5" name="20. Ветераны 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440</Words>
  <Application>Microsoft Office PowerPoint</Application>
  <PresentationFormat>Экран (4:3)</PresentationFormat>
  <Paragraphs>108</Paragraphs>
  <Slides>16</Slides>
  <Notes>3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 </vt:lpstr>
      <vt:lpstr>Слайд 5</vt:lpstr>
      <vt:lpstr>   Н и к и ш и н  Д м и т р и й  Н и к о л а е в и ч  02.03.1979 – апрель 2008  Герой России    </vt:lpstr>
      <vt:lpstr>   Никишин Дмитрий Николаевич . Родился 2 марта 1979 года в городе Ейске ,в семье рабочих. С детства старшим товарищем для него была сестра Галина.  Учился в школе  № 4 г. Ейска.  После учебы был призван в армию в 1997 г.Служил в бригаде специального назначения , в звании сержанта. В конце службы в разгар второй чеченской войны совершил подвиг: вынес раненного командира отряда спецназа и вывел батальон из окружения, взяв командование на себя.      </vt:lpstr>
      <vt:lpstr> За мужество и героизм, проявленные в ходе контртеррористической операции на Северном Кавказе Указом Президента Российской Федерации от 26 августа 1999 года сержанту Никишину Дмитрию Николаевичу было присвоено звание  Героя Российской Федерации с вручением медали "Золотая Звезда". В 1999 году Дмитрий Никишин был уволен в запас. Вернулся в Ейск, работал в Администрации города. С 2000 года занимался частным предпринимательством. С 2003 года работал в городском отделе МЧС Ейска.  Скончался в апреле 2008 года. Похоронен на городском кладбище Ейска. Награжден медалями. Почётный гражданин Ейска.</vt:lpstr>
      <vt:lpstr>Помним о погибших</vt:lpstr>
      <vt:lpstr>Помним о погибших</vt:lpstr>
      <vt:lpstr>                  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</cp:revision>
  <dcterms:created xsi:type="dcterms:W3CDTF">2012-04-23T12:14:29Z</dcterms:created>
  <dcterms:modified xsi:type="dcterms:W3CDTF">2012-04-23T12:19:12Z</dcterms:modified>
</cp:coreProperties>
</file>