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4" r:id="rId4"/>
    <p:sldId id="258" r:id="rId5"/>
    <p:sldId id="269" r:id="rId6"/>
    <p:sldId id="259" r:id="rId7"/>
    <p:sldId id="260" r:id="rId8"/>
    <p:sldId id="261" r:id="rId9"/>
    <p:sldId id="262" r:id="rId10"/>
    <p:sldId id="265" r:id="rId11"/>
    <p:sldId id="263" r:id="rId12"/>
    <p:sldId id="267" r:id="rId13"/>
    <p:sldId id="266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414E8A-8084-4FAC-9CC8-BAC9C4F6C8CC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30810E-D118-48B1-A46A-7DC6287E4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0B7EF1-674D-474F-85F8-098FE2023EE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8AD-FDA9-46CD-9726-51829A6679E4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1ABF6-B15D-433A-875D-00633CFA5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C610-FC0D-4A2A-91BE-1E6325C05CB8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DB68A-262E-49F3-B2CA-2710248E9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FF4EE-86B6-4D67-B16E-3A69D745A116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D93ED-996F-4BB0-BC50-AE87FD439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AB9C8-7482-4D71-A3B9-BFA7B0F07DD5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83D1C-6C95-4F66-B8E5-F8C691C3F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E40CA-68FF-4DBE-8211-8561CE4C1D12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6014-490F-42FD-BCCE-0C8053C7C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70300-F14F-466C-8CAB-29344DC9BBC9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B96EB-6AC4-4925-8420-6C7DDDED7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43E95-C5D3-41AF-BFA3-FC92F0F5A210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BF29-6D9F-4CAC-8EEE-C8034FB51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9CA80-DF87-4213-BB07-AE29A22421D5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87666-E998-410E-A7DC-8BAC9F533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B607C-2D44-43D0-A4E5-BA7EBEAF44E8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D71BA-5121-4B98-8742-558A2359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DD98C-1D9C-4F41-94E2-B64B0F24DF7E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CD419-6100-4FDE-B973-6B7718224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33C25-3A0B-4BB8-85AE-86BFB91C8449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2809E-5328-45CE-B518-D473D3FA4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2F6191-D263-457E-9423-819E212E335B}" type="datetimeFigureOut">
              <a:rPr lang="ru-RU"/>
              <a:pPr>
                <a:defRPr/>
              </a:pPr>
              <a:t>03.07.2013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75700A-1363-4EEB-AEC8-442531CEE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24" r:id="rId5"/>
    <p:sldLayoutId id="2147483719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zanimatika.narod.ru/DetKniga3.htm" TargetMode="External"/><Relationship Id="rId2" Type="http://schemas.openxmlformats.org/officeDocument/2006/relationships/hyperlink" Target="http://zanimatika.narod.ru/DetKnig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azumniki.ru/zagadki_pro_knigu.html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900igr.net/kartinki/literatura/Drevnjaja-Rus/002-Drevnerusskaja-literatura.html" TargetMode="External"/><Relationship Id="rId3" Type="http://schemas.openxmlformats.org/officeDocument/2006/relationships/hyperlink" Target="http://zanimatika.narod.ru/DetKniga6.htm" TargetMode="External"/><Relationship Id="rId7" Type="http://schemas.openxmlformats.org/officeDocument/2006/relationships/hyperlink" Target="http://fs.kiev.ua/put-k-sovremennoj-poligrafii" TargetMode="External"/><Relationship Id="rId2" Type="http://schemas.openxmlformats.org/officeDocument/2006/relationships/hyperlink" Target="http://www.m-rnagiev.ru/talks/article510-8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utbolka.9vds.ru/pechatnye.html" TargetMode="External"/><Relationship Id="rId5" Type="http://schemas.openxmlformats.org/officeDocument/2006/relationships/hyperlink" Target="http://earchiv.ru/entsiklopediya_tehniki/page/knigopechatanie.1620" TargetMode="External"/><Relationship Id="rId10" Type="http://schemas.openxmlformats.org/officeDocument/2006/relationships/hyperlink" Target="http://5pages.net/2008/05/19/knigi-v-obektive-shest/" TargetMode="External"/><Relationship Id="rId4" Type="http://schemas.openxmlformats.org/officeDocument/2006/relationships/hyperlink" Target="http://trava-tiamat.ucoz.ru/news/4" TargetMode="External"/><Relationship Id="rId9" Type="http://schemas.openxmlformats.org/officeDocument/2006/relationships/hyperlink" Target="http://900igr.net/kartinki/literatura/Letopisi/014-Moskovskie-letopisi.htm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900igr.net/fotografii/istorija/Drevnerusskoe-gosudarstvo-IX-XII-vv/006-Prosveschenie.html" TargetMode="External"/><Relationship Id="rId3" Type="http://schemas.openxmlformats.org/officeDocument/2006/relationships/hyperlink" Target="http://7cnew.ucoz.ru/news/slova_blagodarnosti/2011-04-14-467" TargetMode="External"/><Relationship Id="rId7" Type="http://schemas.openxmlformats.org/officeDocument/2006/relationships/hyperlink" Target="http://900igr.net/kartinki/matematika/Prijomy-uchebnoj-dejatelnosti/013-Ejo-tsel-i-rezultat-sostojat-v-izmenenii-samogo-subekta-dejatelnosti.html" TargetMode="External"/><Relationship Id="rId2" Type="http://schemas.openxmlformats.org/officeDocument/2006/relationships/hyperlink" Target="http://yemva-school2.edusite.ru/p177aa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ooks.iqbuy.ru/categories_offer/9786130049751/history-of-the-encyclopaedia-britannica" TargetMode="External"/><Relationship Id="rId5" Type="http://schemas.openxmlformats.org/officeDocument/2006/relationships/hyperlink" Target="http://www.liveinternet.ru/users/4126372/post254405400/" TargetMode="External"/><Relationship Id="rId4" Type="http://schemas.openxmlformats.org/officeDocument/2006/relationships/hyperlink" Target="http://kivis.info/news/1632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458200" cy="12223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i="1" dirty="0" smtClean="0">
                <a:solidFill>
                  <a:srgbClr val="C00000"/>
                </a:solidFill>
              </a:rPr>
              <a:t>КНИГА-НАШ ДРУГ.</a:t>
            </a:r>
            <a:endParaRPr lang="ru-RU" sz="6000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0200" y="4941888"/>
            <a:ext cx="5003800" cy="163353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Подготовила :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Учитель начальных классов МБОУ Гимназии 23 г. Химки, Иванова Марина Николаевна.</a:t>
            </a:r>
            <a:endParaRPr lang="ru-RU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2051050" y="404813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4800" i="1" dirty="0">
                <a:solidFill>
                  <a:schemeClr val="accent3">
                    <a:lumMod val="50000"/>
                  </a:schemeClr>
                </a:solidFill>
                <a:latin typeface="Century Schoolbook" pitchFamily="18" charset="0"/>
              </a:rPr>
              <a:t>Классный час</a:t>
            </a:r>
          </a:p>
        </p:txBody>
      </p:sp>
      <p:sp>
        <p:nvSpPr>
          <p:cNvPr id="10245" name="Прямоугольник 5"/>
          <p:cNvSpPr>
            <a:spLocks noChangeArrowheads="1"/>
          </p:cNvSpPr>
          <p:nvPr/>
        </p:nvSpPr>
        <p:spPr bwMode="auto">
          <a:xfrm>
            <a:off x="3132138" y="3213100"/>
            <a:ext cx="24479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4400" i="1" dirty="0">
                <a:solidFill>
                  <a:schemeClr val="accent3">
                    <a:lumMod val="50000"/>
                  </a:schemeClr>
                </a:solidFill>
                <a:latin typeface="Century Schoolbook" pitchFamily="18" charset="0"/>
              </a:rPr>
              <a:t>3 класс</a:t>
            </a:r>
          </a:p>
        </p:txBody>
      </p:sp>
      <p:pic>
        <p:nvPicPr>
          <p:cNvPr id="20482" name="Picture 2" descr="http://upload.wikimedia.org/wikipedia/commons/thumb/6/6e/Latin_dictionary.jpg/220px-Latin_dictionary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4255021"/>
            <a:ext cx="3272317" cy="2602979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4578" name="Рисунок 1" descr="C:\Users\Admin\Desktop\для работы проект\istoria_elementy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13681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u="sng" dirty="0" smtClean="0">
                <a:solidFill>
                  <a:srgbClr val="C00000"/>
                </a:solidFill>
              </a:rPr>
              <a:t>Правила обращения с книгой</a:t>
            </a:r>
            <a:r>
              <a:rPr lang="ru-RU" i="1" dirty="0" smtClean="0">
                <a:solidFill>
                  <a:srgbClr val="C00000"/>
                </a:solidFill>
              </a:rPr>
              <a:t>.</a:t>
            </a:r>
            <a:br>
              <a:rPr lang="ru-RU" i="1" dirty="0" smtClean="0">
                <a:solidFill>
                  <a:srgbClr val="C00000"/>
                </a:solidFill>
              </a:rPr>
            </a:br>
            <a:r>
              <a:rPr lang="ru-RU" i="1" dirty="0" smtClean="0">
                <a:solidFill>
                  <a:srgbClr val="C00000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704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</a:rPr>
              <a:t>1. Бери книгу только чистыми руками.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</a:rPr>
              <a:t>2. Оберни книгу, вложи в нее закладку.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</a:rPr>
              <a:t>3. Переворачивай страницы книги за правый верхний угол.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</a:rPr>
              <a:t>4. Не перегибай книгу при чтении.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</a:rPr>
              <a:t>5. Не делай в книге нестираемых пометок, не загибай страницы.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</a:rPr>
              <a:t>6. Если книга порвалась – подклей ее.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250"/>
            <a:ext cx="8686800" cy="6121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У тебя друзей немало,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И живут они вокруг,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Но из всех друзей хороших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Книга – самый лучший друг!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Книга – друг твой и товарищ,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Мы берём ее везде,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Ведь она тебе поможет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И в учебе, и в труде.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Кто с книгой по свету шагает,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Кто с нею умеет дружить,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Тому эта книга всегда помогает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Учиться, работать и жить!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5602" name="Picture 2" descr="http://shgpi.edu.ru/biblioteka/forum/img/interesnoe_v_ceti/book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084168" y="1772816"/>
            <a:ext cx="3059832" cy="3886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6626" name="Picture 2" descr="http://900igr.net/datas/ekonomika/TSennosti/0018-018-Blagodarim-za-vnimanie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2" y="78396"/>
            <a:ext cx="8784976" cy="6086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/>
          <a:lstStyle/>
          <a:p>
            <a:pPr eaLnBrk="1" hangingPunct="1">
              <a:defRPr/>
            </a:pPr>
            <a:r>
              <a:rPr lang="ru-RU" i="1" dirty="0" smtClean="0"/>
              <a:t>Список литературы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213"/>
            <a:ext cx="8686800" cy="4379912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Журналы «Начальная школа» ИД «Первое сентября»,  2008 г. №3, 6; 2010 г. №15.</a:t>
            </a:r>
          </a:p>
          <a:p>
            <a:pPr eaLnBrk="1" hangingPunct="1">
              <a:defRPr/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Илларионов Ю.Г. Учите детей отгадывать загадки. М.: Просвещение, 1985.</a:t>
            </a:r>
          </a:p>
          <a:p>
            <a:pPr eaLnBrk="1" hangingPunct="1">
              <a:defRPr/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Яровая Л.Н.,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</a:rPr>
              <a:t>Жиренко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 О.Е. и др. Внеклассные мероприятия. 4-й класс. – М.: ВАКО, 2007.</a:t>
            </a:r>
          </a:p>
          <a:p>
            <a:pPr eaLnBrk="1" hangingPunct="1"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http://zanimatika.narod.ru/DetKniga.htm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http://zanimatika.narod.ru/DetKniga3.htm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http://www.razumniki.ru/zagadki_pro_knigu.html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/>
              <a:t>Список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975"/>
            <a:ext cx="8686800" cy="51117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Картинки с интернет ресурса: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http://www.m-rnagiev.ru/talks/article510-8.htm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http://zanimatika.narod.ru/DetKniga6.htm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400" i="1" dirty="0" smtClean="0">
                <a:hlinkClick r:id="rId4"/>
              </a:rPr>
              <a:t>http://trava-tiamat.ucoz.ru/news/4</a:t>
            </a:r>
            <a:endParaRPr lang="ru-RU" sz="2400" i="1" dirty="0" smtClean="0"/>
          </a:p>
          <a:p>
            <a:pPr>
              <a:defRPr/>
            </a:pPr>
            <a:r>
              <a:rPr lang="en-US" sz="2400" i="1" dirty="0" smtClean="0">
                <a:hlinkClick r:id="rId5"/>
              </a:rPr>
              <a:t>http://earchiv.ru/entsiklopediya_tehniki/page/knigopechatanie.1620</a:t>
            </a:r>
            <a:endParaRPr lang="ru-RU" sz="2400" i="1" dirty="0" smtClean="0"/>
          </a:p>
          <a:p>
            <a:pPr>
              <a:defRPr/>
            </a:pPr>
            <a:r>
              <a:rPr lang="en-US" sz="2400" i="1" dirty="0" smtClean="0">
                <a:hlinkClick r:id="rId6"/>
              </a:rPr>
              <a:t>http://futbolka.9vds.ru/pechatnye.html</a:t>
            </a:r>
            <a:endParaRPr lang="ru-RU" sz="2400" i="1" dirty="0" smtClean="0"/>
          </a:p>
          <a:p>
            <a:pPr>
              <a:defRPr/>
            </a:pPr>
            <a:r>
              <a:rPr lang="en-US" sz="2400" i="1" dirty="0" smtClean="0">
                <a:hlinkClick r:id="rId7"/>
              </a:rPr>
              <a:t>http://fs.kiev.ua/put-k-sovremennoj-poligrafii</a:t>
            </a:r>
            <a:endParaRPr lang="ru-RU" sz="2400" i="1" dirty="0" smtClean="0"/>
          </a:p>
          <a:p>
            <a:pPr>
              <a:defRPr/>
            </a:pPr>
            <a:r>
              <a:rPr lang="en-US" sz="2400" i="1" dirty="0" smtClean="0">
                <a:hlinkClick r:id="rId8"/>
              </a:rPr>
              <a:t>http://900igr.net/kartinki/literatura/Drevnjaja-Rus/002-Drevnerusskaja-literatura.html</a:t>
            </a:r>
            <a:endParaRPr lang="ru-RU" sz="2400" i="1" dirty="0" smtClean="0"/>
          </a:p>
          <a:p>
            <a:pPr>
              <a:defRPr/>
            </a:pPr>
            <a:r>
              <a:rPr lang="en-US" sz="2400" i="1" dirty="0" smtClean="0">
                <a:hlinkClick r:id="rId9"/>
              </a:rPr>
              <a:t>htt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9"/>
              </a:rPr>
              <a:t>p://900igr.net/kartinki/literatura/Letopisi/014-Moskovskie-letopisi.html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10"/>
              </a:rPr>
              <a:t>http://5pages.net/2008/05/19/knigi-v-obektive-shest/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endParaRPr lang="ru-RU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/>
              <a:t>Список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513"/>
            <a:ext cx="8686800" cy="5027612"/>
          </a:xfrm>
        </p:spPr>
        <p:txBody>
          <a:bodyPr/>
          <a:lstStyle/>
          <a:p>
            <a:pPr>
              <a:defRPr/>
            </a:pPr>
            <a:r>
              <a:rPr lang="en-US" sz="2400" i="1" dirty="0" smtClean="0">
                <a:hlinkClick r:id="rId2"/>
              </a:rPr>
              <a:t>http://yemva-school2.edusite.ru/p177aa1.html</a:t>
            </a:r>
            <a:endParaRPr lang="ru-RU" sz="2400" i="1" dirty="0" smtClean="0"/>
          </a:p>
          <a:p>
            <a:pPr>
              <a:defRPr/>
            </a:pPr>
            <a:r>
              <a:rPr lang="en-US" sz="2400" i="1" dirty="0" smtClean="0">
                <a:hlinkClick r:id="rId3"/>
              </a:rPr>
              <a:t>http://7cnew.ucoz.ru/news/slova_blagodarnosti/2011-04-14-467</a:t>
            </a:r>
            <a:endParaRPr lang="ru-RU" sz="2400" i="1" dirty="0" smtClean="0"/>
          </a:p>
          <a:p>
            <a:pPr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http://kivis.info/news/16325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5"/>
              </a:rPr>
              <a:t>http://www.liveinternet.ru/users/4126372/post254405400/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6"/>
              </a:rPr>
              <a:t>http://books.iqbuy.ru/categories_offer/9786130049751/history-of-the-encyclopaedia-britannica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7"/>
              </a:rPr>
              <a:t>http://900igr.net/kartinki/matematika/Prijomy-uchebnoj-dejatelnosti/013-Ejo-tsel-i-rezultat-sostojat-v-izmenenii-samogo-subekta-dejatelnosti.html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8"/>
              </a:rPr>
              <a:t>http://900igr.net/fotografii/istorija/Drevnerusskoe-gosudarstvo-IX-XII-vv/006-Prosveschenie.html</a:t>
            </a: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endParaRPr lang="ru-RU" sz="2400" i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49275"/>
            <a:ext cx="8686800" cy="575945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Цели:   </a:t>
            </a: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- познакомить детей с историей создания книги;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  - развивать интерес к чтению;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  - воспитывать чувство уважения к создателям книг.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 </a:t>
            </a:r>
            <a:r>
              <a:rPr lang="ru-RU" sz="30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Задачи:</a:t>
            </a: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 создать условия для развития интереса к художественной литературе, прививать любовь и уважение к книге.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Оборудование: </a:t>
            </a:r>
            <a:r>
              <a:rPr lang="ru-RU" sz="30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интерактивная доска, презентации("Поэты и писатели",История создания книги"), выставка книг-произведений детских авторов.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73216"/>
            <a:ext cx="3384376" cy="11430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C00000"/>
                </a:solidFill>
              </a:rPr>
              <a:t>Сергей Владимирович Михалков</a:t>
            </a:r>
            <a:endParaRPr lang="ru-RU" sz="1600" dirty="0" smtClean="0">
              <a:solidFill>
                <a:srgbClr val="C00000"/>
              </a:solidFill>
            </a:endParaRPr>
          </a:p>
        </p:txBody>
      </p:sp>
      <p:pic>
        <p:nvPicPr>
          <p:cNvPr id="3075" name="Содержимое 4" descr="100744489_tonnel.gif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323528" y="980728"/>
            <a:ext cx="3714750" cy="4432300"/>
          </a:xfrm>
          <a:effectLst>
            <a:softEdge rad="112500"/>
          </a:effectLst>
        </p:spPr>
      </p:pic>
      <p:sp>
        <p:nvSpPr>
          <p:cNvPr id="3076" name="Содержимое 3"/>
          <p:cNvSpPr>
            <a:spLocks noGrp="1"/>
          </p:cNvSpPr>
          <p:nvPr>
            <p:ph sz="half" idx="2"/>
          </p:nvPr>
        </p:nvSpPr>
        <p:spPr>
          <a:xfrm>
            <a:off x="4500563" y="1052513"/>
            <a:ext cx="4343400" cy="472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 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Я к вам обращаюсь, товарищи, дети:</a:t>
            </a:r>
            <a:b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Полезнее книги нет вещи на свете!</a:t>
            </a:r>
            <a:b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Пусть книги друзьями заходят в дома,</a:t>
            </a:r>
            <a:b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Читайте всю жизнь, набирайтесь ума!</a:t>
            </a:r>
            <a:b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(С. Михалков)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Приходит книга в дом любой.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Коснись ее страниц –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Заговорит она с тобой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Про жизнь зверей и птиц.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Увидишь ты разливы рек,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Услышишь конский топот.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Придут к тебе и Чук, и Гек,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Тимур и дядя Стёпа.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Ей злая вьюга не страшна,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И не страшна распутица,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С тобой беседует она,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Как умная попутчица.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8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0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3315" name="Picture 2" descr="http://www.edu.cap.ru/home/4349/biblioteka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48263" y="2420938"/>
            <a:ext cx="360997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052513"/>
            <a:ext cx="8686800" cy="452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Ну, а когда взгрустнётся вдруг,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Не огорчайся слишком: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Как самый лучший, верный друг,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Развеет скуку книжка.</a:t>
            </a:r>
          </a:p>
          <a:p>
            <a:pPr eaLnBrk="1" hangingPunct="1">
              <a:defRPr/>
            </a:pPr>
            <a:endParaRPr lang="ru-RU" sz="2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http://moygorod-online.ru/netcat_files/330/563/Ni_o_leyendo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91680" y="3212976"/>
            <a:ext cx="5272286" cy="35034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844" name="Picture 4" descr="http://cs10038.vkontakte.ru/u14426474/127763182/x_e79d1aad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732240" y="188640"/>
            <a:ext cx="2172494" cy="1885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913"/>
            <a:ext cx="8686800" cy="5111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Книга – это средство передачи знаний от поколения к поколению, они знакомят нас с прошлым, позволяют разобраться в настоящем, с помощью них мы заглядываем в будущее. С книгой мы можем побывать в любой точке мира, в любой эпохе времени. Книга делится с нами правилами жизни и рецептами здоровья, учит нас, развлекает, направляет.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5122" name="Picture 2" descr="http://files.myopera.com/s3zg1n/blog/Lost_Time_In_A_Book_by_pinkparis123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85120" y="4149080"/>
            <a:ext cx="2958880" cy="1825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4" descr="http://open.az/uploads/posts/2009-03/1238334349_26575987_e37ae760e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4509120"/>
            <a:ext cx="3502868" cy="184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6" name="Picture 6" descr="http://www.diets.ru/data/cache/2011nov/30/29/488755_77078-700x500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347864" y="5157192"/>
            <a:ext cx="3336305" cy="170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686800" cy="50403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Печатные книги возникли не сразу,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Писец переписывал каждую фразу,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Глаза уставали, дрожала рука.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И так продолжалось века и века.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4098" name="Picture 2" descr="http://im4-tub-ru.yandex.net/i?id=92459708-13-73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2780928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http://im6-tub-ru.yandex.net/i?id=98919539-02-73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553134" y="4293096"/>
            <a:ext cx="3590866" cy="256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4" name="Picture 8" descr="http://www.antiquebooks.ru/pic/8/3001/93117_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051720" y="3212976"/>
            <a:ext cx="3837407" cy="2780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375" y="908050"/>
            <a:ext cx="5508625" cy="55895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-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Без людей, без друзей, в одиночку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Он на строчку нанизывал строчку.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Перепишет всего пару книг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И, глядишь, уже дряхлый старик.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2800" dirty="0"/>
          </a:p>
        </p:txBody>
      </p:sp>
      <p:pic>
        <p:nvPicPr>
          <p:cNvPr id="3074" name="Picture 2" descr="http://im4-tub-ru.yandex.net/i?id=132277835-56-73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2" y="548680"/>
            <a:ext cx="3456384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http://im8-tub-ru.yandex.net/i?id=2239717-08-73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31640" y="4382162"/>
            <a:ext cx="3168352" cy="2210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http://im0-tub-ru.yandex.net/i?id=226749138-14-73&amp;n=2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444208" y="3900205"/>
            <a:ext cx="2523985" cy="29577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79388" y="0"/>
            <a:ext cx="8686800" cy="6858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И вот, наконец, наступил этот срок,</a:t>
            </a: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Когда был придуман печатный станок.</a:t>
            </a: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И стала доступною книга в сто крат,</a:t>
            </a: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И был человек очень этому рад.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ru-RU" sz="28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ru-RU" sz="28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ru-RU" sz="28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Машина умнела, умнела, а ныне</a:t>
            </a: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Доверили книгу великой машине,</a:t>
            </a: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Чтоб мы получили книгу, над ней</a:t>
            </a:r>
          </a:p>
          <a:p>
            <a:pPr eaLnBrk="1" hangingPunct="1">
              <a:defRPr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Поработало очень много людей.</a:t>
            </a:r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18435" name="Picture 2" descr="http://im5-tub-ru.yandex.net/i?id=76988344-15-73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388" y="2406650"/>
            <a:ext cx="1728787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http://dic.academic.ru/pictures/enc_tech/i_31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24075" y="2422525"/>
            <a:ext cx="1871663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6" descr="http://im0-tub-ru.yandex.net/i?id=36043707-44-73&amp;n=2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659563" y="2420938"/>
            <a:ext cx="23161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8" descr="http://avtorweb.ru/sites/default/files/i-1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211638" y="2420938"/>
            <a:ext cx="2397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107</TotalTime>
  <Words>523</Words>
  <Application>Microsoft Office PowerPoint</Application>
  <PresentationFormat>Экран (4:3)</PresentationFormat>
  <Paragraphs>100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Century Schoolbook</vt:lpstr>
      <vt:lpstr>Wingdings 2</vt:lpstr>
      <vt:lpstr>Calibri</vt:lpstr>
      <vt:lpstr>Times New Roman</vt:lpstr>
      <vt:lpstr>Трек</vt:lpstr>
      <vt:lpstr>КНИГА-НАШ ДРУГ.</vt:lpstr>
      <vt:lpstr>Слайд 2</vt:lpstr>
      <vt:lpstr>Сергей Владимирович Михалков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Правила обращения с книгой.   </vt:lpstr>
      <vt:lpstr>Слайд 12</vt:lpstr>
      <vt:lpstr>Слайд 13</vt:lpstr>
      <vt:lpstr>Список литературы</vt:lpstr>
      <vt:lpstr>Список литературы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КНИГА-НАШ ДРУГ.</dc:title>
  <dc:creator>Vlad</dc:creator>
  <cp:lastModifiedBy>Vlad</cp:lastModifiedBy>
  <cp:revision>4</cp:revision>
  <dcterms:created xsi:type="dcterms:W3CDTF">2013-07-03T04:55:26Z</dcterms:created>
  <dcterms:modified xsi:type="dcterms:W3CDTF">2013-07-03T16:06:01Z</dcterms:modified>
</cp:coreProperties>
</file>