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7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9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12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1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42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81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88A4-BA7A-4633-B067-AE833DACB27C}" type="datetimeFigureOut">
              <a:rPr lang="ru-RU" smtClean="0"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F7B7-0AD6-4A8D-A75B-B234F4020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5.gif"/><Relationship Id="rId5" Type="http://schemas.openxmlformats.org/officeDocument/2006/relationships/image" Target="../media/image9.gif"/><Relationship Id="rId15" Type="http://schemas.openxmlformats.org/officeDocument/2006/relationships/image" Target="../media/image13.gif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image" Target="../media/image11.gif"/><Relationship Id="rId1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925" y="4797152"/>
            <a:ext cx="3671011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Составила: Ильина Татьяна Анатольевна, учитель нач. классов МБОУ «СОШ № 4» </a:t>
            </a:r>
          </a:p>
          <a:p>
            <a:r>
              <a:rPr lang="ru-RU" dirty="0" smtClean="0"/>
              <a:t>г. Энгельс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0330" y="306568"/>
            <a:ext cx="80747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Учим дорожные знаки</a:t>
            </a:r>
          </a:p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(знаки сервиса)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дминистратор\Desktop\дорожные знаки\1.34-vyezd-velosipedisto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35" y="2060894"/>
            <a:ext cx="1089551" cy="95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080625_3045_2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88" y="2420463"/>
            <a:ext cx="1033674" cy="10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393434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Администратор\Desktop\дорожные знаки\шлаг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70" y="3212976"/>
            <a:ext cx="1096516" cy="1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40" y="2340593"/>
            <a:ext cx="792088" cy="119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дминистратор\Desktop\дорожные знаки\3_2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07" y="3475365"/>
            <a:ext cx="1029072" cy="10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дминистратор\Desktop\дорожные знаки\1.30-mnogokoleynaya-zheleznaya-doroga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559959"/>
            <a:ext cx="941090" cy="103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дминистратор\Desktop\дорожные знаки\12387040381679145567mokush_Priority_Road_Traffic_Sign.svg.h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500" y="5077558"/>
            <a:ext cx="1106862" cy="110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87929" y="2348879"/>
            <a:ext cx="3600400" cy="18722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623264"/>
            <a:ext cx="2744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Дорожные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39324" y="260648"/>
            <a:ext cx="2809825" cy="1296144"/>
          </a:xfrm>
          <a:prstGeom prst="wedgeRoundRectCallout">
            <a:avLst>
              <a:gd name="adj1" fmla="val 70079"/>
              <a:gd name="adj2" fmla="val 13200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478" y="214949"/>
            <a:ext cx="2905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предупреж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дающие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ая прямоугольная выноска 8">
            <a:hlinkClick r:id="rId2" action="ppaction://hlinksldjump"/>
          </p:cNvPr>
          <p:cNvSpPr/>
          <p:nvPr/>
        </p:nvSpPr>
        <p:spPr>
          <a:xfrm>
            <a:off x="3059832" y="242270"/>
            <a:ext cx="2816541" cy="1584176"/>
          </a:xfrm>
          <a:prstGeom prst="wedgeRoundRectCallout">
            <a:avLst>
              <a:gd name="adj1" fmla="val -665"/>
              <a:gd name="adj2" fmla="val 8348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>
            <a:hlinkClick r:id="rId2" action="ppaction://hlinksldjump"/>
          </p:cNvPr>
          <p:cNvSpPr/>
          <p:nvPr/>
        </p:nvSpPr>
        <p:spPr>
          <a:xfrm>
            <a:off x="6072756" y="260648"/>
            <a:ext cx="2808312" cy="1944215"/>
          </a:xfrm>
          <a:prstGeom prst="wedgeRoundRectCallout">
            <a:avLst>
              <a:gd name="adj1" fmla="val -46980"/>
              <a:gd name="adj2" fmla="val 7960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ая прямоугольная выноска 11">
            <a:hlinkClick r:id="rId2" action="ppaction://hlinksldjump"/>
          </p:cNvPr>
          <p:cNvSpPr/>
          <p:nvPr/>
        </p:nvSpPr>
        <p:spPr>
          <a:xfrm>
            <a:off x="184958" y="3789040"/>
            <a:ext cx="2764191" cy="1872208"/>
          </a:xfrm>
          <a:prstGeom prst="wedgeRoundRectCallout">
            <a:avLst>
              <a:gd name="adj1" fmla="val 66880"/>
              <a:gd name="adj2" fmla="val -3993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>
            <a:hlinkClick r:id="rId2" action="ppaction://hlinksldjump"/>
          </p:cNvPr>
          <p:cNvSpPr/>
          <p:nvPr/>
        </p:nvSpPr>
        <p:spPr>
          <a:xfrm>
            <a:off x="181783" y="1956270"/>
            <a:ext cx="2232248" cy="1597823"/>
          </a:xfrm>
          <a:prstGeom prst="wedgeRoundRectCallout">
            <a:avLst>
              <a:gd name="adj1" fmla="val 72265"/>
              <a:gd name="adj2" fmla="val 25136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5959866" y="4673383"/>
            <a:ext cx="3058271" cy="1687000"/>
          </a:xfrm>
          <a:prstGeom prst="wedgeRoundRectCallout">
            <a:avLst>
              <a:gd name="adj1" fmla="val -61719"/>
              <a:gd name="adj2" fmla="val -8737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138023" y="4731002"/>
            <a:ext cx="2738350" cy="1728192"/>
          </a:xfrm>
          <a:prstGeom prst="wedgeRoundRectCallout">
            <a:avLst>
              <a:gd name="adj1" fmla="val -12232"/>
              <a:gd name="adj2" fmla="val -8019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57977" y="649637"/>
            <a:ext cx="30202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приоритета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990" y="509480"/>
            <a:ext cx="25218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запреща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17" y="2348879"/>
            <a:ext cx="229261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сервиса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532" y="4038429"/>
            <a:ext cx="28745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предписы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вающие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95806" y="4841853"/>
            <a:ext cx="31622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особых </a:t>
            </a:r>
          </a:p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предписаний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05474" y="4893586"/>
            <a:ext cx="26484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</a:t>
            </a:r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4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ционные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2" name="Picture 7" descr="C:\Users\Администратор\Desktop\дорожные знаки\48b05b596029693365041b8f15f31ee5852ecc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393" y="2492896"/>
            <a:ext cx="1928508" cy="234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4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5831" y="188640"/>
            <a:ext cx="4491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Знаки сервиса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373" y="3080058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дминистратор\Desktop\дорожные знаки\1e4a769d81d2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912" y="1359580"/>
            <a:ext cx="1092464" cy="152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дорожные знаки\6.3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901" y="1162915"/>
            <a:ext cx="1634455" cy="163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дминистратор\Desktop\дорожные знаки\2091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422" y="1207296"/>
            <a:ext cx="1060751" cy="153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Администратор\Desktop\дорожные знаки\22_4.gif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91601"/>
            <a:ext cx="1028548" cy="154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дминистратор\Desktop\дорожные знаки\0010-006-Punkt-pitanija-vperedi-progolodalsja-zakhodi.pn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62356"/>
            <a:ext cx="1075432" cy="150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дминистратор\Desktop\дорожные знаки\6_16.gif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661" y="2420888"/>
            <a:ext cx="1081170" cy="162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9676" y="116632"/>
            <a:ext cx="38149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Больница 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404007"/>
            <a:ext cx="765357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нужно вам лечиться,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подскажет, где больница.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 серьёзных докторов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Там вам скажут: «Будь здоров!»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Администратор\Desktop\дорожные знаки\1e4a769d81d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769" y="182126"/>
            <a:ext cx="1599115" cy="223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9839"/>
            <a:ext cx="75030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Автозаправочная станция</a:t>
            </a: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507" y="1153110"/>
            <a:ext cx="6606424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Машинам тоже надо кушать –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Бензином, газом заправлять.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то не будет бегать, слушать,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 топлива начнёт чихать.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доктора рецепт и справка,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Тут не помогут, не спасут.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Спасение – АЗС – заправка,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Зальют бензин вам только тут.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истратор\Desktop\дорожные знаки\6.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00836"/>
            <a:ext cx="2578555" cy="25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1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1694" y="121756"/>
            <a:ext cx="87428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Техническое обслуживание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автомобилей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07" y="4143892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581" y="2312876"/>
            <a:ext cx="711758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Ай-ай-ай! Какая жалость!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Что-то вдруг у нас сломалось.</a:t>
            </a:r>
          </a:p>
          <a:p>
            <a:r>
              <a:rPr lang="ru-RU" sz="4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нам этот говорит:</a:t>
            </a:r>
          </a:p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«Здесь машинный Айболит!»</a:t>
            </a:r>
            <a:endParaRPr lang="ru-RU" sz="40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дминистратор\Desktop\дорожные знаки\209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170" y="1171231"/>
            <a:ext cx="1626367" cy="235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0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67396" y="181089"/>
            <a:ext cx="33450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Телефон 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6444" y="1711498"/>
            <a:ext cx="604120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нужно дозвониться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Хоть домой, хоть заграницу,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Знак поможет, скажет он,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искать вам телефон!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дминистратор\Desktop\дорожные знаки\22_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9799"/>
            <a:ext cx="1967965" cy="296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7964" y="162653"/>
            <a:ext cx="559133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Пункт питания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988840"/>
            <a:ext cx="491307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 вам нужна еда,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пожалуйте сюда.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Эй, шофёр, внимание!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Скоро пункт питания!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дминистратор\Desktop\дорожные знаки\0010-006-Punkt-pitanija-vperedi-progolodalsja-zakhod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2656"/>
            <a:ext cx="2149277" cy="300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0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дорожные знаки\6_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074540" cy="311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8134" y="181089"/>
            <a:ext cx="406361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Гостиница 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C:\Users\Администратор\Desktop\дорожные знаки\48b05b596029693365041b8f15f31ee5852ecc57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16930"/>
            <a:ext cx="2228299" cy="2714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1988840"/>
            <a:ext cx="543911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ты устал в дороге,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ехать далеко,</a:t>
            </a:r>
          </a:p>
          <a:p>
            <a:r>
              <a:rPr lang="ru-RU" sz="36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Отдохни шофёр немного,</a:t>
            </a:r>
          </a:p>
          <a:p>
            <a:r>
              <a:rPr lang="ru-RU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 здесь отведено.</a:t>
            </a:r>
            <a:endParaRPr lang="ru-RU" sz="36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9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200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44</cp:revision>
  <dcterms:created xsi:type="dcterms:W3CDTF">2013-07-15T18:27:09Z</dcterms:created>
  <dcterms:modified xsi:type="dcterms:W3CDTF">2013-07-17T12:26:54Z</dcterms:modified>
</cp:coreProperties>
</file>