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471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69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57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006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153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188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126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16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912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420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811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088A4-BA7A-4633-B067-AE833DACB27C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87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image" Target="../media/image3.png"/><Relationship Id="rId7" Type="http://schemas.openxmlformats.org/officeDocument/2006/relationships/image" Target="../media/image10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11" Type="http://schemas.openxmlformats.org/officeDocument/2006/relationships/image" Target="../media/image12.gif"/><Relationship Id="rId5" Type="http://schemas.openxmlformats.org/officeDocument/2006/relationships/image" Target="../media/image9.gif"/><Relationship Id="rId10" Type="http://schemas.openxmlformats.org/officeDocument/2006/relationships/slide" Target="slide7.xml"/><Relationship Id="rId4" Type="http://schemas.openxmlformats.org/officeDocument/2006/relationships/slide" Target="slide4.xml"/><Relationship Id="rId9" Type="http://schemas.openxmlformats.org/officeDocument/2006/relationships/image" Target="../media/image1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4925" y="4797152"/>
            <a:ext cx="3671011" cy="17526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Составила: Ильина Татьяна Анатольевна, учитель нач. классов МБОУ «СОШ № 4» </a:t>
            </a:r>
          </a:p>
          <a:p>
            <a:r>
              <a:rPr lang="ru-RU" dirty="0" smtClean="0"/>
              <a:t>г. Энгельс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90330" y="306568"/>
            <a:ext cx="807471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Учим дорожные знаки</a:t>
            </a:r>
          </a:p>
          <a:p>
            <a:pPr algn="ctr"/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(знаки особых предписаний)</a:t>
            </a:r>
            <a:endParaRPr lang="ru-RU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Администратор\Desktop\дорожные знаки\1.34-vyezd-velosipedistov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835" y="2060894"/>
            <a:ext cx="1089551" cy="956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Администратор\Desktop\дорожные знаки\080625_3045_289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788" y="2420463"/>
            <a:ext cx="1033674" cy="1033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Администратор\Desktop\дорожные знаки\48b05b596029693365041b8f15f31ee5852ecc57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0122" y="3934342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Администратор\Desktop\дорожные знаки\шлаг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170" y="3212976"/>
            <a:ext cx="1096516" cy="1096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Администратор\Desktop\дорожные знаки\22_4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340" y="2340593"/>
            <a:ext cx="792088" cy="1193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Администратор\Desktop\дорожные знаки\3_21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407" y="3475365"/>
            <a:ext cx="1029072" cy="1029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Администратор\Desktop\дорожные знаки\1.30-mnogokoleynaya-zheleznaya-doroga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050" y="4559959"/>
            <a:ext cx="941090" cy="1035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Администратор\Desktop\дорожные знаки\12387040381679145567mokush_Priority_Road_Traffic_Sign.svg.hi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8500" y="5077558"/>
            <a:ext cx="1106862" cy="110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106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887929" y="2348879"/>
            <a:ext cx="3600400" cy="187220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347864" y="2623264"/>
            <a:ext cx="274453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Дорожные </a:t>
            </a:r>
          </a:p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знаки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139324" y="260648"/>
            <a:ext cx="2809825" cy="1296144"/>
          </a:xfrm>
          <a:prstGeom prst="wedgeRoundRectCallout">
            <a:avLst>
              <a:gd name="adj1" fmla="val 70079"/>
              <a:gd name="adj2" fmla="val 132005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14478" y="214949"/>
            <a:ext cx="290515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предупреж</a:t>
            </a:r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-</a:t>
            </a:r>
          </a:p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дающие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Скругленная прямоугольная выноска 8">
            <a:hlinkClick r:id="rId2" action="ppaction://hlinksldjump"/>
          </p:cNvPr>
          <p:cNvSpPr/>
          <p:nvPr/>
        </p:nvSpPr>
        <p:spPr>
          <a:xfrm>
            <a:off x="3059832" y="242270"/>
            <a:ext cx="2816541" cy="1584176"/>
          </a:xfrm>
          <a:prstGeom prst="wedgeRoundRectCallout">
            <a:avLst>
              <a:gd name="adj1" fmla="val -665"/>
              <a:gd name="adj2" fmla="val 83489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ая прямоугольная выноска 9">
            <a:hlinkClick r:id="rId2" action="ppaction://hlinksldjump"/>
          </p:cNvPr>
          <p:cNvSpPr/>
          <p:nvPr/>
        </p:nvSpPr>
        <p:spPr>
          <a:xfrm>
            <a:off x="6072756" y="260648"/>
            <a:ext cx="2808312" cy="1944215"/>
          </a:xfrm>
          <a:prstGeom prst="wedgeRoundRectCallout">
            <a:avLst>
              <a:gd name="adj1" fmla="val -46980"/>
              <a:gd name="adj2" fmla="val 79602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ая прямоугольная выноска 11">
            <a:hlinkClick r:id="rId2" action="ppaction://hlinksldjump"/>
          </p:cNvPr>
          <p:cNvSpPr/>
          <p:nvPr/>
        </p:nvSpPr>
        <p:spPr>
          <a:xfrm>
            <a:off x="184958" y="3789040"/>
            <a:ext cx="2764191" cy="1872208"/>
          </a:xfrm>
          <a:prstGeom prst="wedgeRoundRectCallout">
            <a:avLst>
              <a:gd name="adj1" fmla="val 66880"/>
              <a:gd name="adj2" fmla="val -39932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ая прямоугольная выноска 12">
            <a:hlinkClick r:id="rId2" action="ppaction://hlinksldjump"/>
          </p:cNvPr>
          <p:cNvSpPr/>
          <p:nvPr/>
        </p:nvSpPr>
        <p:spPr>
          <a:xfrm>
            <a:off x="181783" y="1956270"/>
            <a:ext cx="2232248" cy="1597823"/>
          </a:xfrm>
          <a:prstGeom prst="wedgeRoundRectCallout">
            <a:avLst>
              <a:gd name="adj1" fmla="val 72265"/>
              <a:gd name="adj2" fmla="val 25136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ая прямоугольная выноска 13">
            <a:hlinkClick r:id="rId2" action="ppaction://hlinksldjump"/>
          </p:cNvPr>
          <p:cNvSpPr/>
          <p:nvPr/>
        </p:nvSpPr>
        <p:spPr>
          <a:xfrm>
            <a:off x="5959866" y="4673383"/>
            <a:ext cx="3058271" cy="1687000"/>
          </a:xfrm>
          <a:prstGeom prst="wedgeRoundRectCallout">
            <a:avLst>
              <a:gd name="adj1" fmla="val -61719"/>
              <a:gd name="adj2" fmla="val -87372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3138023" y="4731002"/>
            <a:ext cx="2738350" cy="1728192"/>
          </a:xfrm>
          <a:prstGeom prst="wedgeRoundRectCallout">
            <a:avLst>
              <a:gd name="adj1" fmla="val -12232"/>
              <a:gd name="adj2" fmla="val -80199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57977" y="649637"/>
            <a:ext cx="302024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приоритета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215990" y="509480"/>
            <a:ext cx="252184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запреща</a:t>
            </a:r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-</a:t>
            </a:r>
          </a:p>
          <a:p>
            <a:pPr algn="ctr"/>
            <a:r>
              <a:rPr lang="ru-RU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ющие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21417" y="2348879"/>
            <a:ext cx="229261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сервиса</a:t>
            </a:r>
            <a:endParaRPr lang="ru-RU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54532" y="4038429"/>
            <a:ext cx="287450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предписы</a:t>
            </a:r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-</a:t>
            </a:r>
          </a:p>
          <a:p>
            <a:pPr algn="ctr"/>
            <a:r>
              <a:rPr lang="ru-RU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вающие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895806" y="4841853"/>
            <a:ext cx="316221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особых </a:t>
            </a:r>
          </a:p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предписаний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205474" y="4893586"/>
            <a:ext cx="264848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информа</a:t>
            </a:r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</a:p>
          <a:p>
            <a:pPr algn="ctr"/>
            <a:r>
              <a:rPr lang="ru-RU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ционные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2" name="Picture 7" descr="C:\Users\Администратор\Desktop\дорожные знаки\48b05b596029693365041b8f15f31ee5852ecc5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393" y="2492896"/>
            <a:ext cx="1928508" cy="2348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148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6567" y="188640"/>
            <a:ext cx="85104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Знаки особых предписаний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7" name="Picture 7" descr="C:\Users\Администратор\Desktop\дорожные знаки\48b05b596029693365041b8f15f31ee5852ecc57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373" y="3080058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Администратор\Desktop\дорожные знаки\33_5_1_b.gif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05" y="1253178"/>
            <a:ext cx="1669517" cy="2431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Администратор\Desktop\дорожные знаки\avtobusnaja_ostanovka-dorozhnyj_znak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503" y="4242652"/>
            <a:ext cx="1551232" cy="2184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Администратор\Desktop\дорожные знаки\5.42_b.gif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808940"/>
            <a:ext cx="1633364" cy="2433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Администратор\Desktop\дорожные знаки\perehod(1).gif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971" y="1253178"/>
            <a:ext cx="1775577" cy="1772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018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9449" y="140563"/>
            <a:ext cx="615155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Автомагистраль </a:t>
            </a:r>
            <a:endParaRPr lang="ru-RU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5870" y="1556792"/>
            <a:ext cx="6646884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40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ветерком и без печали</a:t>
            </a:r>
          </a:p>
          <a:p>
            <a:r>
              <a:rPr lang="ru-RU" sz="4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Мчимся мы по магистрали.</a:t>
            </a:r>
          </a:p>
          <a:p>
            <a:r>
              <a:rPr lang="ru-RU" sz="40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Там, где этот знак стоит,</a:t>
            </a:r>
          </a:p>
          <a:p>
            <a:r>
              <a:rPr lang="ru-RU" sz="4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Путь ничто не преградит!</a:t>
            </a:r>
            <a:endParaRPr lang="ru-RU" sz="40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7" descr="C:\Users\Администратор\Desktop\дорожные знаки\48b05b596029693365041b8f15f31ee5852ecc57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816930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Администратор\Desktop\дорожные знаки\33_5_1_b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125" y="311332"/>
            <a:ext cx="1991976" cy="2901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352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0483" y="257586"/>
            <a:ext cx="749314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Место остановки автобуса</a:t>
            </a:r>
            <a:endParaRPr lang="ru-RU" sz="48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7" descr="C:\Users\Администратор\Desktop\дорожные знаки\48b05b596029693365041b8f15f31ee5852ecc57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816930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23528" y="1772816"/>
            <a:ext cx="6027035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Остановка, народ толпится,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Что-то им с утра не спится?</a:t>
            </a:r>
          </a:p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Ждут автобус городской,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Едут в офис, в цех, домой.</a:t>
            </a:r>
            <a:endParaRPr lang="ru-RU" sz="36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Администратор\Desktop\дорожные знаки\avtobusnaja_ostanovka-dorozhnyj_znak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1191" y="1096110"/>
            <a:ext cx="1753394" cy="2469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018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7737" y="121756"/>
            <a:ext cx="8370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Место остановки трамвая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7" descr="C:\Users\Администратор\Desktop\дорожные знаки\48b05b596029693365041b8f15f31ee5852ecc57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0007" y="4143892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80581" y="2312876"/>
            <a:ext cx="6516912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40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этом месте пешеход</a:t>
            </a:r>
          </a:p>
          <a:p>
            <a:r>
              <a:rPr lang="ru-RU" sz="4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Терпеливо транспорт ждёт.</a:t>
            </a:r>
          </a:p>
          <a:p>
            <a:r>
              <a:rPr lang="ru-RU" sz="40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Он пешком устал шагать,</a:t>
            </a:r>
          </a:p>
          <a:p>
            <a:r>
              <a:rPr lang="ru-RU" sz="4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Хочет пассажиром стать.</a:t>
            </a:r>
            <a:endParaRPr lang="ru-RU" sz="40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 descr="C:\Users\Администратор\Desktop\дорожные знаки\5.42_b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9562" y="1246817"/>
            <a:ext cx="1633364" cy="2433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305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4426" y="214059"/>
            <a:ext cx="753533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Пешеходный переход</a:t>
            </a:r>
            <a:endParaRPr lang="ru-RU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7" descr="C:\Users\Администратор\Desktop\дорожные знаки\48b05b596029693365041b8f15f31ee5852ecc57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816930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66444" y="1711498"/>
            <a:ext cx="6323334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Чтоб водитель знал заранее –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Знак его предупреждает.</a:t>
            </a:r>
          </a:p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Вдвое обостри внимание –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Пешеход не пострадает.</a:t>
            </a:r>
            <a:endParaRPr lang="ru-RU" sz="36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Users\Администратор\Desktop\дорожные знаки\perehod(1)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576" y="1686912"/>
            <a:ext cx="1775577" cy="1772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639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134</Words>
  <Application>Microsoft Office PowerPoint</Application>
  <PresentationFormat>Экран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44</cp:revision>
  <dcterms:created xsi:type="dcterms:W3CDTF">2013-07-15T18:27:09Z</dcterms:created>
  <dcterms:modified xsi:type="dcterms:W3CDTF">2013-07-16T21:35:47Z</dcterms:modified>
</cp:coreProperties>
</file>