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7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2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2.gif"/><Relationship Id="rId18" Type="http://schemas.openxmlformats.org/officeDocument/2006/relationships/slide" Target="slide11.xml"/><Relationship Id="rId26" Type="http://schemas.openxmlformats.org/officeDocument/2006/relationships/slide" Target="slide15.xml"/><Relationship Id="rId3" Type="http://schemas.openxmlformats.org/officeDocument/2006/relationships/image" Target="../media/image3.png"/><Relationship Id="rId21" Type="http://schemas.openxmlformats.org/officeDocument/2006/relationships/image" Target="../media/image16.png"/><Relationship Id="rId7" Type="http://schemas.openxmlformats.org/officeDocument/2006/relationships/image" Target="../media/image9.gif"/><Relationship Id="rId12" Type="http://schemas.openxmlformats.org/officeDocument/2006/relationships/slide" Target="slide8.xml"/><Relationship Id="rId17" Type="http://schemas.openxmlformats.org/officeDocument/2006/relationships/image" Target="../media/image14.gif"/><Relationship Id="rId25" Type="http://schemas.openxmlformats.org/officeDocument/2006/relationships/image" Target="../media/image18.gif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11.png"/><Relationship Id="rId24" Type="http://schemas.openxmlformats.org/officeDocument/2006/relationships/slide" Target="slide14.xml"/><Relationship Id="rId5" Type="http://schemas.openxmlformats.org/officeDocument/2006/relationships/image" Target="../media/image6.gif"/><Relationship Id="rId15" Type="http://schemas.openxmlformats.org/officeDocument/2006/relationships/image" Target="../media/image13.png"/><Relationship Id="rId23" Type="http://schemas.openxmlformats.org/officeDocument/2006/relationships/image" Target="../media/image17.png"/><Relationship Id="rId10" Type="http://schemas.openxmlformats.org/officeDocument/2006/relationships/slide" Target="slide7.xml"/><Relationship Id="rId19" Type="http://schemas.openxmlformats.org/officeDocument/2006/relationships/image" Target="../media/image15.png"/><Relationship Id="rId4" Type="http://schemas.openxmlformats.org/officeDocument/2006/relationships/slide" Target="slide4.xml"/><Relationship Id="rId9" Type="http://schemas.openxmlformats.org/officeDocument/2006/relationships/image" Target="../media/image10.png"/><Relationship Id="rId14" Type="http://schemas.openxmlformats.org/officeDocument/2006/relationships/slide" Target="slide9.xml"/><Relationship Id="rId22" Type="http://schemas.openxmlformats.org/officeDocument/2006/relationships/slide" Target="slide13.xml"/><Relationship Id="rId27" Type="http://schemas.openxmlformats.org/officeDocument/2006/relationships/image" Target="../media/image1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925" y="4797152"/>
            <a:ext cx="3671011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Составила: Ильина Татьяна Анатольевна, учитель нач. классов МБОУ «СОШ № 4» </a:t>
            </a:r>
          </a:p>
          <a:p>
            <a:r>
              <a:rPr lang="ru-RU" dirty="0" smtClean="0"/>
              <a:t>г. Энгельс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0330" y="306568"/>
            <a:ext cx="80747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Учим дорожные знаки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(запрещающие знаки)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дминистратор\Desktop\дорожные знаки\1.34-vyezd-velosipedisto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835" y="2060894"/>
            <a:ext cx="1089551" cy="9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080625_3045_28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88" y="2420463"/>
            <a:ext cx="1033674" cy="10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393434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дорожные знаки\шлаг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70" y="3212976"/>
            <a:ext cx="1096516" cy="1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дминистратор\Desktop\дорожные знаки\22_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40" y="2340593"/>
            <a:ext cx="792088" cy="119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дминистратор\Desktop\дорожные знаки\3_2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407" y="3475365"/>
            <a:ext cx="1029072" cy="102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дминистратор\Desktop\дорожные знаки\1.30-mnogokoleynaya-zheleznaya-doroga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559959"/>
            <a:ext cx="941090" cy="10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дминистратор\Desktop\дорожные знаки\12387040381679145567mokush_Priority_Road_Traffic_Sign.svg.h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00" y="5077558"/>
            <a:ext cx="110686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3954" y="260648"/>
            <a:ext cx="585083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Обгон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запрещён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дминистратор\Desktop\дорожные знаки\obgon-zna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372" y="332656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6095" y="1856780"/>
            <a:ext cx="542655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любителей обгона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Объявляет вне закона.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этом месте, сразу ясно,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Обгонять других опасно!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дорожные знаки\4359cd87ae6edc33e82c3f70bae906d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096469"/>
            <a:ext cx="250507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48056"/>
            <a:ext cx="76007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запрещено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7315" y="1736976"/>
            <a:ext cx="628890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знак ну очень строгий,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Коль стоит он на дороге.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Говорит он нам: «Друзья,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Ездить здесь совсем нельзя!»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Администратор\Desktop\дорожные знаки\c5f9e3cc292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993" y="1916832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163991"/>
            <a:ext cx="885633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Ограничение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максимальной скорости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14389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2865660"/>
            <a:ext cx="639405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Сообщает знак бесстрастно: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«Ехать здесь быстрей опасно!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что будьте вы добры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Снизить скорость до поры!»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Desktop\дорожные знаки\63981e4f88ac9b9970a02312adab91b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18" y="320130"/>
            <a:ext cx="2316782" cy="23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40730" y="260648"/>
            <a:ext cx="688021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Подача звукового </a:t>
            </a:r>
          </a:p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сигнала запрещена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2865660"/>
            <a:ext cx="602235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Тишина, покой кругом,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Спальный тут микрорайон.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висит – гудеть нельзя,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Отдыхает двор, друзья.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истратор\Desktop\дорожные знаки\10200132_0picture349_133362269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24744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134202"/>
            <a:ext cx="78474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Остановка запрещена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1210188"/>
            <a:ext cx="707482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Остановка под запретом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Осенью, зимой и летом,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весной, где знак висит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Проезжай, не тормози!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Ну, а если встать захочешь,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Непременно штраф схлопочешь!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Desktop\дорожные знаки\3.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67259"/>
            <a:ext cx="223971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16632"/>
            <a:ext cx="70560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Стоянка запрещена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7544" y="1883383"/>
            <a:ext cx="513839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Мерседесы и Пежо,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Волги, Лимузины.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Здесь стоять запрещено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любой машины.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87929" y="2348879"/>
            <a:ext cx="3600400" cy="18722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623264"/>
            <a:ext cx="2744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Дорожные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39324" y="260648"/>
            <a:ext cx="2809825" cy="1296144"/>
          </a:xfrm>
          <a:prstGeom prst="wedgeRoundRectCallout">
            <a:avLst>
              <a:gd name="adj1" fmla="val 70079"/>
              <a:gd name="adj2" fmla="val 1320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478" y="214949"/>
            <a:ext cx="29051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предупреж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  <a:endParaRPr lang="ru-RU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дающие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ая прямоугольная выноска 8">
            <a:hlinkClick r:id="rId2" action="ppaction://hlinksldjump"/>
          </p:cNvPr>
          <p:cNvSpPr/>
          <p:nvPr/>
        </p:nvSpPr>
        <p:spPr>
          <a:xfrm>
            <a:off x="3059832" y="242270"/>
            <a:ext cx="2816541" cy="1584176"/>
          </a:xfrm>
          <a:prstGeom prst="wedgeRoundRectCallout">
            <a:avLst>
              <a:gd name="adj1" fmla="val -665"/>
              <a:gd name="adj2" fmla="val 834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>
            <a:hlinkClick r:id="rId2" action="ppaction://hlinksldjump"/>
          </p:cNvPr>
          <p:cNvSpPr/>
          <p:nvPr/>
        </p:nvSpPr>
        <p:spPr>
          <a:xfrm>
            <a:off x="6072756" y="260648"/>
            <a:ext cx="2808312" cy="1944215"/>
          </a:xfrm>
          <a:prstGeom prst="wedgeRoundRectCallout">
            <a:avLst>
              <a:gd name="adj1" fmla="val -46980"/>
              <a:gd name="adj2" fmla="val 796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184958" y="3789040"/>
            <a:ext cx="2764191" cy="1872208"/>
          </a:xfrm>
          <a:prstGeom prst="wedgeRoundRectCallout">
            <a:avLst>
              <a:gd name="adj1" fmla="val 66880"/>
              <a:gd name="adj2" fmla="val -3993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81783" y="1956270"/>
            <a:ext cx="2232248" cy="1597823"/>
          </a:xfrm>
          <a:prstGeom prst="wedgeRoundRectCallout">
            <a:avLst>
              <a:gd name="adj1" fmla="val 72265"/>
              <a:gd name="adj2" fmla="val 2513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959866" y="4673383"/>
            <a:ext cx="3058271" cy="1687000"/>
          </a:xfrm>
          <a:prstGeom prst="wedgeRoundRectCallout">
            <a:avLst>
              <a:gd name="adj1" fmla="val -61719"/>
              <a:gd name="adj2" fmla="val -873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138023" y="4731002"/>
            <a:ext cx="2738350" cy="1728192"/>
          </a:xfrm>
          <a:prstGeom prst="wedgeRoundRectCallout">
            <a:avLst>
              <a:gd name="adj1" fmla="val -12232"/>
              <a:gd name="adj2" fmla="val -8019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57977" y="649637"/>
            <a:ext cx="3020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приоритета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990" y="509480"/>
            <a:ext cx="25218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запреща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17" y="2348879"/>
            <a:ext cx="22926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сервиса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1783" y="4038429"/>
            <a:ext cx="28200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предписы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95806" y="4841853"/>
            <a:ext cx="31622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особых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предписаний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5474" y="4893586"/>
            <a:ext cx="26484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ционные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93" y="2492896"/>
            <a:ext cx="1928508" cy="2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3111" y="188640"/>
            <a:ext cx="6537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Запрещающие знаки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032" y="2337599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esktop\дорожные знаки\3_21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203" y="1533780"/>
            <a:ext cx="1047177" cy="104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дорожные знаки\3_6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3596361"/>
            <a:ext cx="1100548" cy="110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3.9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631" y="4693789"/>
            <a:ext cx="1184192" cy="117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Администратор\Desktop\дорожные знаки\7cfb9f2ae0a75b0e74c4f0d30e353d98.pn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146" y="1321224"/>
            <a:ext cx="1076939" cy="106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дорожные знаки\3.18.1.gif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216" y="1111970"/>
            <a:ext cx="1114675" cy="109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дорожные знаки\3_19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62" y="4696909"/>
            <a:ext cx="1173346" cy="117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Администратор\Desktop\дорожные знаки\obgon-znak.gif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99" y="1103090"/>
            <a:ext cx="1108202" cy="110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дорожные знаки\4359cd87ae6edc33e82c3f70bae906d0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259" y="5422634"/>
            <a:ext cx="1136923" cy="113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Администратор\Desktop\дорожные знаки\c5f9e3cc292d.pn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288771"/>
            <a:ext cx="1162968" cy="116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дорожные знаки\63981e4f88ac9b9970a02312adab91b4.pn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1112593" cy="111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Администратор\Desktop\дорожные знаки\10200132_0picture349_1333622694.gif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56" y="2594677"/>
            <a:ext cx="1001684" cy="100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дминистратор\Desktop\дорожные знаки\3.28.gif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97071"/>
            <a:ext cx="1006909" cy="100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9576" y="479828"/>
            <a:ext cx="569739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Въезд запрещён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870" y="2492896"/>
            <a:ext cx="660277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водителей стращает,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Въезд машинам запрещает!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пытайтесь сгоряча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Ехать мимо кирпича</a:t>
            </a:r>
            <a:r>
              <a:rPr lang="ru-RU" sz="4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Администратор\Desktop\дорожные знаки\3_2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3613"/>
            <a:ext cx="2281609" cy="228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275" y="238967"/>
            <a:ext cx="66385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 мотоциклов </a:t>
            </a:r>
          </a:p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запрещено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4533" y="1853364"/>
            <a:ext cx="661110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Лето, солнце, улица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в очках – не жмурятся.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Байкеры, шумят моторы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едут на просторы.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висит - в пути преграда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Объезжать дорогу надо.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дорожные знаки\3_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92696"/>
            <a:ext cx="2362572" cy="236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09369"/>
            <a:ext cx="84684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 на велосипедах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запрещено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7" y="414389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581" y="2312876"/>
            <a:ext cx="637155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день рожденья подарили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Скоростной велосипед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Научили, объяснили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Ездить там, где знака нет!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Users\Администратор\Desktop\дорожные знаки\3.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341" y="1196752"/>
            <a:ext cx="224096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0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6280" y="106568"/>
            <a:ext cx="753283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 </a:t>
            </a:r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пешеходов</a:t>
            </a:r>
            <a:endParaRPr lang="ru-RU" sz="6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запрещено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865660"/>
            <a:ext cx="553452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дождь и в ясную погоду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Здесь не ходят пешеходы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Говорит им знак одно: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«Вам ходить запрещено!»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Администратор\Desktop\дорожные знаки\7cfb9f2ae0a75b0e74c4f0d30e353d9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825" y="1094467"/>
            <a:ext cx="2611079" cy="257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3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дорожные знаки\3.18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720" y="128551"/>
            <a:ext cx="2107346" cy="206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1187" y="162653"/>
            <a:ext cx="662489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Поворот направо </a:t>
            </a:r>
          </a:p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(налево)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запрещён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дминистратор\Desktop\дорожные знаки\Новая папка\33_3_23_b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8692"/>
            <a:ext cx="1993404" cy="1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2865660"/>
            <a:ext cx="564744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 знаки на пути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 за что не пропусти.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Есть у них одна забота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Запрещать нам повороты.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68484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Разворот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запрещён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дминистратор\Desktop\дорожные знаки\3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52736"/>
            <a:ext cx="2555776" cy="255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1916832"/>
            <a:ext cx="543168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Проскочил свой поворот,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Надо делать разворот.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Запрещён тут разворот,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Значит, двигайся вперёд.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328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dcterms:created xsi:type="dcterms:W3CDTF">2013-07-15T18:27:09Z</dcterms:created>
  <dcterms:modified xsi:type="dcterms:W3CDTF">2013-07-16T10:54:30Z</dcterms:modified>
</cp:coreProperties>
</file>