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image" Target="../media/image10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2.gif"/><Relationship Id="rId5" Type="http://schemas.openxmlformats.org/officeDocument/2006/relationships/image" Target="../media/image9.png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(знаки приоритета)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8125" y="509480"/>
            <a:ext cx="23775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запре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1783" y="4038429"/>
            <a:ext cx="28200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3278" y="188640"/>
            <a:ext cx="5757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 приоритета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61048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Администратор\Desktop\дорожные знаки\12387040381679145567mokush_Priority_Road_Traffic_Sign.svg.hi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98" y="1988840"/>
            <a:ext cx="1958376" cy="19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Администратор\Desktop\дорожные знаки\8974acdff5ba9a20a1aebb0d27d3c833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02615"/>
            <a:ext cx="1804497" cy="180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Администратор\Desktop\дорожные знаки\2.1_b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44824"/>
            <a:ext cx="1916634" cy="170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Администратор\Desktop\дорожные знаки\47658a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40" y="4163240"/>
            <a:ext cx="1747998" cy="17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962" y="700946"/>
            <a:ext cx="5576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Главная дорога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2492896"/>
            <a:ext cx="608480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знак, каких немного:</a:t>
            </a:r>
            <a:endParaRPr lang="ru-RU" sz="3600" b="1" cap="none" spc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главная дорога!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едешь ты по ней,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Всех становишься главней.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тебе, по закону,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Уступают все дорогу.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95" y="397440"/>
            <a:ext cx="2671520" cy="267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33" y="264956"/>
            <a:ext cx="44444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Конец главной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дороги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4533" y="1853364"/>
            <a:ext cx="738824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Эй, водитель, не зевай!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знак вниманье обращай.</a:t>
            </a:r>
            <a:endParaRPr lang="ru-RU" sz="3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«Главной дороги конец» - говорит,</a:t>
            </a:r>
            <a:endParaRPr lang="ru-RU" sz="3600" b="1" cap="none" spc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«Уступи другим дорогу»</a:t>
            </a:r>
          </a:p>
          <a:p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он кричит.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дорожные знаки\8974acdff5ba9a20a1aebb0d27d3c83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494" y="40586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1448" y="260648"/>
            <a:ext cx="5310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Уступите дорогу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835" y="1863695"/>
            <a:ext cx="613296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видишь этот знак,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Знай, что он не просто так.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не было проблем,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Уступи дорогу всем!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Администратор\Desktop\дорожные знаки\2.1_b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72" y="764704"/>
            <a:ext cx="251284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6568"/>
            <a:ext cx="89053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без остановки </a:t>
            </a:r>
          </a:p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запрещено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108770"/>
            <a:ext cx="651639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Ты, шофёр, не торопись,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Видишь знак, остановись!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Прежде чем продолжить путь,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Осмотреться не забудь.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истратор\Desktop\дорожные знаки\47658a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971" y="1076064"/>
            <a:ext cx="2065412" cy="20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2013-07-15T18:27:09Z</dcterms:created>
  <dcterms:modified xsi:type="dcterms:W3CDTF">2013-07-16T09:25:19Z</dcterms:modified>
</cp:coreProperties>
</file>