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0.gif"/><Relationship Id="rId12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12.gif"/><Relationship Id="rId5" Type="http://schemas.openxmlformats.org/officeDocument/2006/relationships/image" Target="../media/image9.gif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51" y="306568"/>
            <a:ext cx="91852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(информационно-указательные)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>
            <a:hlinkClick r:id="rId2" action="ppaction://hlinksldjump"/>
          </p:cNvPr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>
            <a:hlinkClick r:id="rId2" action="ppaction://hlinksldjump"/>
          </p:cNvPr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>
            <a:hlinkClick r:id="rId2" action="ppaction://hlinksldjump"/>
          </p:cNvPr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>
            <a:hlinkClick r:id="rId2" action="ppaction://hlinksldjump"/>
          </p:cNvPr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>
            <a:hlinkClick r:id="rId2" action="ppaction://hlinksldjump"/>
          </p:cNvPr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990" y="509480"/>
            <a:ext cx="25218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запреща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532" y="4038429"/>
            <a:ext cx="28745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9024" y="4893586"/>
            <a:ext cx="27013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6338" y="188640"/>
            <a:ext cx="62509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Информационно-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указательные знаки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30" y="378965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дорожные знаки\5_26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9674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дорожные знаки\image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69" y="1942966"/>
            <a:ext cx="1331068" cy="132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014-018-Podzemnyj-i-nadzemnyj-peshekhodnyj-perekhody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94" y="5050662"/>
            <a:ext cx="1412523" cy="140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дорожные знаки\48_4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08" y="5050662"/>
            <a:ext cx="1407651" cy="140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дорожные знаки\23-февраля-жена-женщины-342091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361" y="1942966"/>
            <a:ext cx="1350708" cy="13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6431" y="116632"/>
            <a:ext cx="60299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разворота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70" y="1772816"/>
            <a:ext cx="62504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что-то вы забыли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Взять с собой на самолёт,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Развернуться и вернуться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поможет «разворот»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дминистратор\Desktop\дорожные знаки\5_26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2065412" cy="20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0273" y="269840"/>
            <a:ext cx="43254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стоянки</a:t>
            </a: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507" y="1153110"/>
            <a:ext cx="685168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Закрутилась голова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круговом движении.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Разыгралась детвора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парке развлечения.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водитель не играет – 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круговом движении,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Путь по стрелкам продолжает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правилам вождения.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дорожные знаки\ima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9145"/>
            <a:ext cx="2206779" cy="219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581" y="260648"/>
            <a:ext cx="6801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ешеходный переход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81" y="2312876"/>
            <a:ext cx="599837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Здесь наземный переход,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Ходит целый день народ.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Ты, водитель, не грусти,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Пешехода пропусти!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дорожные знаки\0014-018-Podzemnyj-i-nadzemnyj-peshekhodnyj-perekhody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379" y="479200"/>
            <a:ext cx="1956217" cy="194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537" y="181089"/>
            <a:ext cx="875797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Подземный пешеходный</a:t>
            </a: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2348880"/>
            <a:ext cx="534858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Знает каждый пешеход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подземный этот ход.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он не украшает,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машинам не мешает.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истратор\Desktop\дорожные знаки\48_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70" y="1309509"/>
            <a:ext cx="2200870" cy="219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9404" y="162653"/>
            <a:ext cx="25684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Тупик 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1874442"/>
            <a:ext cx="542956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знак наверняка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Доведёт до тупика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Ну, а дальше – хоть лети,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Потому что нет пути!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дминистратор\Desktop\дорожные знаки\5.29.3_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66" y="389856"/>
            <a:ext cx="1487064" cy="148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дминистратор\Desktop\дорожные знаки\23-февраля-жена-женщины-34209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84784"/>
            <a:ext cx="1895872" cy="189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0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2013-07-15T18:27:09Z</dcterms:created>
  <dcterms:modified xsi:type="dcterms:W3CDTF">2013-07-17T12:49:19Z</dcterms:modified>
</cp:coreProperties>
</file>