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47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69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5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00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153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18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126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1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912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42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811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8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12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image" Target="../media/image12.gif"/><Relationship Id="rId5" Type="http://schemas.openxmlformats.org/officeDocument/2006/relationships/image" Target="../media/image9.png"/><Relationship Id="rId10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image" Target="../media/image1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4925" y="4797152"/>
            <a:ext cx="3671011" cy="1752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Составила: Ильина Татьяна Анатольевна, учитель нач. классов МБОУ «СОШ № 4» </a:t>
            </a:r>
          </a:p>
          <a:p>
            <a:r>
              <a:rPr lang="ru-RU" dirty="0" smtClean="0"/>
              <a:t>г. Энгельс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0330" y="306568"/>
            <a:ext cx="807471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Учим дорожные знаки</a:t>
            </a:r>
          </a:p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(предписывающие знаки)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Администратор\Desktop\дорожные знаки\1.34-vyezd-velosipedisto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835" y="2060894"/>
            <a:ext cx="1089551" cy="956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дминистратор\Desktop\дорожные знаки\080625_3045_28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788" y="2420463"/>
            <a:ext cx="1033674" cy="1033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Администратор\Desktop\дорожные знаки\48b05b596029693365041b8f15f31ee5852ecc5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122" y="3934342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Администратор\Desktop\дорожные знаки\шлаг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170" y="3212976"/>
            <a:ext cx="1096516" cy="1096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Администратор\Desktop\дорожные знаки\22_4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340" y="2340593"/>
            <a:ext cx="792088" cy="119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Администратор\Desktop\дорожные знаки\3_21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407" y="3475365"/>
            <a:ext cx="1029072" cy="102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Администратор\Desktop\дорожные знаки\1.30-mnogokoleynaya-zheleznaya-doroga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0" y="4559959"/>
            <a:ext cx="941090" cy="103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Администратор\Desktop\дорожные знаки\12387040381679145567mokush_Priority_Road_Traffic_Sign.svg.hi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500" y="5077558"/>
            <a:ext cx="1106862" cy="110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06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887929" y="2348879"/>
            <a:ext cx="3600400" cy="187220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2623264"/>
            <a:ext cx="274453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Дорожные </a:t>
            </a: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знаки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139324" y="260648"/>
            <a:ext cx="2809825" cy="1296144"/>
          </a:xfrm>
          <a:prstGeom prst="wedgeRoundRectCallout">
            <a:avLst>
              <a:gd name="adj1" fmla="val 70079"/>
              <a:gd name="adj2" fmla="val 132005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14478" y="214949"/>
            <a:ext cx="290515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предупреж</a:t>
            </a:r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-</a:t>
            </a: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дающие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Скругленная прямоугольная выноска 8">
            <a:hlinkClick r:id="rId2" action="ppaction://hlinksldjump"/>
          </p:cNvPr>
          <p:cNvSpPr/>
          <p:nvPr/>
        </p:nvSpPr>
        <p:spPr>
          <a:xfrm>
            <a:off x="3059832" y="242270"/>
            <a:ext cx="2816541" cy="1584176"/>
          </a:xfrm>
          <a:prstGeom prst="wedgeRoundRectCallout">
            <a:avLst>
              <a:gd name="adj1" fmla="val -665"/>
              <a:gd name="adj2" fmla="val 8348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ая прямоугольная выноска 9">
            <a:hlinkClick r:id="rId2" action="ppaction://hlinksldjump"/>
          </p:cNvPr>
          <p:cNvSpPr/>
          <p:nvPr/>
        </p:nvSpPr>
        <p:spPr>
          <a:xfrm>
            <a:off x="6072756" y="260648"/>
            <a:ext cx="2808312" cy="1944215"/>
          </a:xfrm>
          <a:prstGeom prst="wedgeRoundRectCallout">
            <a:avLst>
              <a:gd name="adj1" fmla="val -46980"/>
              <a:gd name="adj2" fmla="val 7960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ая прямоугольная выноска 11">
            <a:hlinkClick r:id="rId2" action="ppaction://hlinksldjump"/>
          </p:cNvPr>
          <p:cNvSpPr/>
          <p:nvPr/>
        </p:nvSpPr>
        <p:spPr>
          <a:xfrm>
            <a:off x="184958" y="3789040"/>
            <a:ext cx="2764191" cy="1872208"/>
          </a:xfrm>
          <a:prstGeom prst="wedgeRoundRectCallout">
            <a:avLst>
              <a:gd name="adj1" fmla="val 66880"/>
              <a:gd name="adj2" fmla="val -3993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181783" y="1956270"/>
            <a:ext cx="2232248" cy="1597823"/>
          </a:xfrm>
          <a:prstGeom prst="wedgeRoundRectCallout">
            <a:avLst>
              <a:gd name="adj1" fmla="val 72265"/>
              <a:gd name="adj2" fmla="val 25136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5959866" y="4673383"/>
            <a:ext cx="3058271" cy="1687000"/>
          </a:xfrm>
          <a:prstGeom prst="wedgeRoundRectCallout">
            <a:avLst>
              <a:gd name="adj1" fmla="val -61719"/>
              <a:gd name="adj2" fmla="val -8737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3138023" y="4731002"/>
            <a:ext cx="2738350" cy="1728192"/>
          </a:xfrm>
          <a:prstGeom prst="wedgeRoundRectCallout">
            <a:avLst>
              <a:gd name="adj1" fmla="val -12232"/>
              <a:gd name="adj2" fmla="val -8019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57977" y="649637"/>
            <a:ext cx="302024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приоритета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15990" y="509480"/>
            <a:ext cx="252184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запреща</a:t>
            </a:r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-</a:t>
            </a:r>
          </a:p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ющие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1417" y="2348879"/>
            <a:ext cx="229261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сервиса</a:t>
            </a:r>
            <a:endParaRPr lang="ru-RU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4532" y="4038429"/>
            <a:ext cx="287450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предписы</a:t>
            </a:r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-</a:t>
            </a:r>
          </a:p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вающие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895806" y="4841853"/>
            <a:ext cx="316221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особых </a:t>
            </a: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предписаний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05474" y="4893586"/>
            <a:ext cx="264848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информа</a:t>
            </a:r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</a:p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ционные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2" name="Picture 7" descr="C:\Users\Администратор\Desktop\дорожные знаки\48b05b596029693365041b8f15f31ee5852ecc5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393" y="2492896"/>
            <a:ext cx="1928508" cy="2348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48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3761" y="188640"/>
            <a:ext cx="76560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Предписывающие знаки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7" name="Picture 7" descr="C:\Users\Администратор\Desktop\дорожные знаки\48b05b596029693365041b8f15f31ee5852ecc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373" y="3080058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Администратор\Desktop\дорожные знаки\wonderful-bike-icon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189" y="1144584"/>
            <a:ext cx="1561356" cy="156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Администратор\Desktop\дорожные знаки\4.3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92896"/>
            <a:ext cx="1728192" cy="173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Администратор\Desktop\дорожные знаки\4.6.gif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061" y="4171957"/>
            <a:ext cx="18288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Администратор\Desktop\дорожные знаки\26144198-znak_pesehodnaj_doroska.gif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113056"/>
            <a:ext cx="1739880" cy="1739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Администратор\Desktop\дорожные знаки\dvizhenije-pramo-ili-napravo.pn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002" y="4028578"/>
            <a:ext cx="1765588" cy="176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18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16632"/>
            <a:ext cx="524323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Велосипедная </a:t>
            </a:r>
          </a:p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дорожка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5870" y="2492896"/>
            <a:ext cx="6445098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Велосипедная дорожка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Обгоняй Максим Серёжку.</a:t>
            </a:r>
          </a:p>
          <a:p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Вам никто не помешает –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Этот знак все дети знают.</a:t>
            </a:r>
            <a:endParaRPr lang="ru-RU" sz="40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7" descr="C:\Users\Администратор\Desktop\дорожные знаки\48b05b596029693365041b8f15f31ee5852ecc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Администратор\Desktop\дорожные знаки\wonderful-bike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108" y="257978"/>
            <a:ext cx="2450942" cy="2450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52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9840"/>
            <a:ext cx="557890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Круговое движение</a:t>
            </a:r>
            <a:endParaRPr lang="ru-RU" sz="4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C:\Users\Администратор\Desktop\дорожные знаки\48b05b596029693365041b8f15f31ee5852ecc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9507" y="1153110"/>
            <a:ext cx="6851684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Закрутилась голова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круговом движении.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Разыгралась детвора –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парке развлечения.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водитель не играет – 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круговом движении,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Путь по стрелкам продолжает –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правилам вождения.</a:t>
            </a:r>
            <a:endParaRPr lang="ru-RU" sz="36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:\Users\Администратор\Desktop\дорожные знаки\4.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3982"/>
            <a:ext cx="2299661" cy="230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18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7913" y="121756"/>
            <a:ext cx="893039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Ограничение минимальной</a:t>
            </a: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скорости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7" descr="C:\Users\Администратор\Desktop\дорожные знаки\48b05b596029693365041b8f15f31ee5852ecc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007" y="4143892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80581" y="2312876"/>
            <a:ext cx="739279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Говорит знак: «В самом деле,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плетёшься еле - еле?</a:t>
            </a:r>
          </a:p>
          <a:p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Будь ты хоть трёхглавый змей,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Ехать медленней не смей!»</a:t>
            </a:r>
            <a:endParaRPr lang="ru-RU" sz="40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Администратор\Desktop\дорожные знаки\4.6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292" y="1028440"/>
            <a:ext cx="2231014" cy="218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05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237" y="181089"/>
            <a:ext cx="758739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Пешеходная дорожка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7" descr="C:\Users\Администратор\Desktop\дорожные знаки\48b05b596029693365041b8f15f31ee5852ecc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6444" y="1711498"/>
            <a:ext cx="546053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пешеходной дорожке,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Шагают только ножки.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Лишь в коляске и в кино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Колесить разрешено.</a:t>
            </a:r>
            <a:endParaRPr lang="ru-RU" sz="36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:\Users\Администратор\Desktop\дорожные знаки\26144198-znak_pesehodnaj_doroska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478" y="1052736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639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71717" y="162653"/>
            <a:ext cx="626383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Движение прямо,</a:t>
            </a:r>
            <a:endParaRPr lang="ru-RU" sz="6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направо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C:\Users\Администратор\Desktop\дорожные знаки\48b05b596029693365041b8f15f31ee5852ecc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99592" y="2634681"/>
            <a:ext cx="459619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«За дорогою следи» –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Отвлекла реклама.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Указатель впереди –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«Вправо или прямо».</a:t>
            </a:r>
            <a:endParaRPr lang="ru-RU" sz="36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:\Users\Администратор\Desktop\дорожные знаки\dvizhenije-pramo-ili-naprav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892" y="226524"/>
            <a:ext cx="2410388" cy="241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01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162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37</cp:revision>
  <dcterms:created xsi:type="dcterms:W3CDTF">2013-07-15T18:27:09Z</dcterms:created>
  <dcterms:modified xsi:type="dcterms:W3CDTF">2013-07-16T11:37:56Z</dcterms:modified>
</cp:coreProperties>
</file>