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7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9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5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8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2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1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1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42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1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88A4-BA7A-4633-B067-AE833DACB27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8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image" Target="../media/image13.gif"/><Relationship Id="rId18" Type="http://schemas.openxmlformats.org/officeDocument/2006/relationships/slide" Target="slide9.xml"/><Relationship Id="rId26" Type="http://schemas.openxmlformats.org/officeDocument/2006/relationships/slide" Target="slide13.xml"/><Relationship Id="rId3" Type="http://schemas.openxmlformats.org/officeDocument/2006/relationships/image" Target="../media/image9.gif"/><Relationship Id="rId21" Type="http://schemas.openxmlformats.org/officeDocument/2006/relationships/image" Target="../media/image17.gif"/><Relationship Id="rId7" Type="http://schemas.openxmlformats.org/officeDocument/2006/relationships/image" Target="../media/image11.gif"/><Relationship Id="rId12" Type="http://schemas.openxmlformats.org/officeDocument/2006/relationships/slide" Target="slide8.xml"/><Relationship Id="rId17" Type="http://schemas.openxmlformats.org/officeDocument/2006/relationships/image" Target="../media/image15.png"/><Relationship Id="rId25" Type="http://schemas.openxmlformats.org/officeDocument/2006/relationships/image" Target="../media/image3.png"/><Relationship Id="rId2" Type="http://schemas.openxmlformats.org/officeDocument/2006/relationships/slide" Target="slide17.xml"/><Relationship Id="rId16" Type="http://schemas.openxmlformats.org/officeDocument/2006/relationships/slide" Target="slide15.xml"/><Relationship Id="rId20" Type="http://schemas.openxmlformats.org/officeDocument/2006/relationships/slide" Target="slide7.xml"/><Relationship Id="rId29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image" Target="../media/image1.gif"/><Relationship Id="rId24" Type="http://schemas.openxmlformats.org/officeDocument/2006/relationships/slide" Target="slide2.xml"/><Relationship Id="rId5" Type="http://schemas.openxmlformats.org/officeDocument/2006/relationships/image" Target="../media/image10.gif"/><Relationship Id="rId15" Type="http://schemas.openxmlformats.org/officeDocument/2006/relationships/image" Target="../media/image14.gif"/><Relationship Id="rId23" Type="http://schemas.openxmlformats.org/officeDocument/2006/relationships/image" Target="../media/image18.gif"/><Relationship Id="rId28" Type="http://schemas.openxmlformats.org/officeDocument/2006/relationships/slide" Target="slide14.xml"/><Relationship Id="rId10" Type="http://schemas.openxmlformats.org/officeDocument/2006/relationships/slide" Target="slide16.xml"/><Relationship Id="rId19" Type="http://schemas.openxmlformats.org/officeDocument/2006/relationships/image" Target="../media/image16.png"/><Relationship Id="rId31" Type="http://schemas.openxmlformats.org/officeDocument/2006/relationships/image" Target="../media/image4.png"/><Relationship Id="rId4" Type="http://schemas.openxmlformats.org/officeDocument/2006/relationships/slide" Target="slide4.xml"/><Relationship Id="rId9" Type="http://schemas.openxmlformats.org/officeDocument/2006/relationships/image" Target="../media/image12.gif"/><Relationship Id="rId14" Type="http://schemas.openxmlformats.org/officeDocument/2006/relationships/slide" Target="slide11.xml"/><Relationship Id="rId22" Type="http://schemas.openxmlformats.org/officeDocument/2006/relationships/slide" Target="slide10.xml"/><Relationship Id="rId27" Type="http://schemas.openxmlformats.org/officeDocument/2006/relationships/image" Target="../media/image19.gif"/><Relationship Id="rId30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4925" y="4797152"/>
            <a:ext cx="3671011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Составила: Ильина Татьяна Анатольевна, учитель нач. классов МБОУ «СОШ № 4» </a:t>
            </a:r>
          </a:p>
          <a:p>
            <a:r>
              <a:rPr lang="ru-RU" dirty="0" smtClean="0"/>
              <a:t>г. Энгельс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0330" y="306568"/>
            <a:ext cx="80747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Учим дорожные знаки</a:t>
            </a:r>
          </a:p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(предупреждающие знаки)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Администратор\Desktop\дорожные знаки\1.34-vyezd-velosipedisto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835" y="2060894"/>
            <a:ext cx="1089551" cy="95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дорожные знаки\080625_3045_28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788" y="2420463"/>
            <a:ext cx="1033674" cy="103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Администратор\Desktop\дорожные знаки\48b05b596029693365041b8f15f31ee5852ecc5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122" y="3934342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Администратор\Desktop\дорожные знаки\шлаг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170" y="3212976"/>
            <a:ext cx="1096516" cy="109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Администратор\Desktop\дорожные знаки\22_4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40" y="2340593"/>
            <a:ext cx="792088" cy="119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Администратор\Desktop\дорожные знаки\3_2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407" y="3475365"/>
            <a:ext cx="1029072" cy="102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Администратор\Desktop\дорожные знаки\1.30-mnogokoleynaya-zheleznaya-doroga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4559959"/>
            <a:ext cx="941090" cy="103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Администратор\Desktop\дорожные знаки\12387040381679145567mokush_Priority_Road_Traffic_Sign.svg.hi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500" y="5077558"/>
            <a:ext cx="1106862" cy="110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0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истратор\Desktop\дорожные знаки\1.19-perekrestok-s-dvizheniem-po-krugu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4663"/>
            <a:ext cx="3199778" cy="281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195605"/>
            <a:ext cx="479778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Пересечение с 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круговым 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движением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дминистратор\Desktop\дорожные знаки\1_1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540" y="260648"/>
            <a:ext cx="2857499" cy="250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318528"/>
            <a:ext cx="49952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Низколетящие 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самолёты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4700" y="2072854"/>
            <a:ext cx="757072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Сообщает знак о том,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вблизи аэродром.</a:t>
            </a:r>
          </a:p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Коль услышишь шум ужасный,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Знай, что это не опасно.</a:t>
            </a:r>
            <a:endParaRPr lang="ru-RU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0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дминистратор\Desktop\дорожные знаки\1_36(1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164" y="260649"/>
            <a:ext cx="344326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310565"/>
            <a:ext cx="613084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Дикие животные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5850" y="3319624"/>
            <a:ext cx="615463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Бродят здесь </a:t>
            </a:r>
            <a:r>
              <a:rPr lang="ru-RU" sz="3600" b="1" cap="none" spc="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посредь</a:t>
            </a:r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дороги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Лоси, волки, носороги.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Ты, водитель, не спеши,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Пусть сперва пройдут ежи!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8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дминистратор\Desktop\дорожные знаки\1car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320849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332656"/>
            <a:ext cx="644452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Скользкая дорога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2780928"/>
            <a:ext cx="681051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Говорит знак этот строго:</a:t>
            </a:r>
          </a:p>
          <a:p>
            <a:r>
              <a:rPr lang="ru-RU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«Очень скользкая дорога.</a:t>
            </a:r>
          </a:p>
          <a:p>
            <a:r>
              <a:rPr lang="ru-RU" sz="4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 с дорогой не шути,</a:t>
            </a:r>
          </a:p>
          <a:p>
            <a:r>
              <a:rPr lang="ru-RU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Руль напрасно не крути!»</a:t>
            </a:r>
            <a:endParaRPr lang="ru-RU" sz="4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53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Администратор\Desktop\дорожные знаки\Копатель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6671"/>
            <a:ext cx="2964338" cy="275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332656"/>
            <a:ext cx="657006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Дорожные работы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623" y="2132856"/>
            <a:ext cx="737586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 «дорожные работы».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Чинит здесь дорогу кто-то.</a:t>
            </a:r>
          </a:p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Скорость сбавить нужно будет,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Там ведь на дороге люди.</a:t>
            </a:r>
            <a:endParaRPr lang="ru-RU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7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Администратор\Desktop\дорожные знаки\1_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0"/>
            <a:ext cx="3251200" cy="32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63688" y="302161"/>
            <a:ext cx="26096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422" y="2662768"/>
            <a:ext cx="654063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Посреди дороги дети,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всегда за них в ответе.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 не плакал их родитель,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Будь внимательней, водитель!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69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Администратор\Desktop\дорожные знаки\1.34-vyezd-velosipedistov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185430" cy="279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467775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Пересечение с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велосипедной 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дорожкой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94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Администратор\Desktop\дорожные знаки\1.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314" y="504943"/>
            <a:ext cx="3108235" cy="270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260648"/>
            <a:ext cx="609179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Неровная дорога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2060848"/>
            <a:ext cx="6332439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Неровная дорога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Подбросила немного.</a:t>
            </a:r>
          </a:p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Хорошо, что знак стоит –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Тут шофёр притормозит.</a:t>
            </a:r>
          </a:p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Представляете, что будет,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притормозить забудет.</a:t>
            </a:r>
            <a:endParaRPr lang="ru-RU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87929" y="2348879"/>
            <a:ext cx="3600400" cy="18722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2623264"/>
            <a:ext cx="27445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Дорожные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знаки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Скругленная прямоугольная выноска 6">
            <a:hlinkClick r:id="rId2" action="ppaction://hlinksldjump"/>
          </p:cNvPr>
          <p:cNvSpPr/>
          <p:nvPr/>
        </p:nvSpPr>
        <p:spPr>
          <a:xfrm>
            <a:off x="139324" y="260648"/>
            <a:ext cx="2809825" cy="1296144"/>
          </a:xfrm>
          <a:prstGeom prst="wedgeRoundRectCallout">
            <a:avLst>
              <a:gd name="adj1" fmla="val 70079"/>
              <a:gd name="adj2" fmla="val 13200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4478" y="214949"/>
            <a:ext cx="29051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Предупреж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дающие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059832" y="242270"/>
            <a:ext cx="2816541" cy="1584176"/>
          </a:xfrm>
          <a:prstGeom prst="wedgeRoundRectCallout">
            <a:avLst>
              <a:gd name="adj1" fmla="val -665"/>
              <a:gd name="adj2" fmla="val 8348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072756" y="260648"/>
            <a:ext cx="2808312" cy="1944215"/>
          </a:xfrm>
          <a:prstGeom prst="wedgeRoundRectCallout">
            <a:avLst>
              <a:gd name="adj1" fmla="val -46980"/>
              <a:gd name="adj2" fmla="val 7960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184958" y="3789040"/>
            <a:ext cx="2764191" cy="1872208"/>
          </a:xfrm>
          <a:prstGeom prst="wedgeRoundRectCallout">
            <a:avLst>
              <a:gd name="adj1" fmla="val 66880"/>
              <a:gd name="adj2" fmla="val -3993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81783" y="1956270"/>
            <a:ext cx="2232248" cy="1597823"/>
          </a:xfrm>
          <a:prstGeom prst="wedgeRoundRectCallout">
            <a:avLst>
              <a:gd name="adj1" fmla="val 72265"/>
              <a:gd name="adj2" fmla="val 2513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5959866" y="4673383"/>
            <a:ext cx="3058271" cy="1687000"/>
          </a:xfrm>
          <a:prstGeom prst="wedgeRoundRectCallout">
            <a:avLst>
              <a:gd name="adj1" fmla="val -61719"/>
              <a:gd name="adj2" fmla="val -8737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3138023" y="4731002"/>
            <a:ext cx="2738350" cy="1728192"/>
          </a:xfrm>
          <a:prstGeom prst="wedgeRoundRectCallout">
            <a:avLst>
              <a:gd name="adj1" fmla="val -12232"/>
              <a:gd name="adj2" fmla="val -8019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57977" y="649637"/>
            <a:ext cx="30202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приоритета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88125" y="509480"/>
            <a:ext cx="23775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запре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щающие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1417" y="2348879"/>
            <a:ext cx="22926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сервиса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1783" y="4038429"/>
            <a:ext cx="28200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предписы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вающие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95806" y="4841853"/>
            <a:ext cx="31622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особых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предписаний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05474" y="4893586"/>
            <a:ext cx="264848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информа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ционные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2" name="Picture 7" descr="C:\Users\Администратор\Desktop\дорожные знаки\48b05b596029693365041b8f15f31ee5852ecc5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393" y="2492896"/>
            <a:ext cx="1928508" cy="234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4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0917" y="188640"/>
            <a:ext cx="8241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Предупреждающие знаки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C:\Users\Администратор\Desktop\дорожные знаки\1.16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59" y="1763661"/>
            <a:ext cx="1156254" cy="100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дминистратор\Desktop\дорожные знаки\1.16_b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276" y="1327292"/>
            <a:ext cx="1068723" cy="93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дминистратор\Desktop\дорожные знаки\1_20.gi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975" y="1174944"/>
            <a:ext cx="1098431" cy="93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дминистратор\Desktop\дорожные знаки\1_36(1).gif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086" y="1198363"/>
            <a:ext cx="1068723" cy="93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Администратор\Desktop\дорожные знаки\1.34-vyezd-velosipedistov.gif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17" y="2910189"/>
            <a:ext cx="98379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Администратор\Desktop\дорожные знаки\1.5.1-suzhenie-dorogi.gif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740" y="5479362"/>
            <a:ext cx="1161460" cy="102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Администратор\Desktop\дорожные знаки\1_18.gif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123" y="1397454"/>
            <a:ext cx="1068723" cy="93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Администратор\Desktop\дорожные знаки\1_21.pn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61" y="3816930"/>
            <a:ext cx="1090912" cy="109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Администратор\Desktop\дорожные знаки\1.22.pn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12" y="4999184"/>
            <a:ext cx="1249681" cy="111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Администратор\Desktop\дорожные знаки\1.11.2.gif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637" y="5486433"/>
            <a:ext cx="1152128" cy="101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Администратор\Desktop\дорожные знаки\1.19-perekrestok-s-dvizheniem-po-krugu.gif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336149"/>
            <a:ext cx="1149219" cy="100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 descr="C:\Users\Администратор\Desktop\дорожные знаки\48b05b596029693365041b8f15f31ee5852ecc57.png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510" y="2459876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Администратор\Desktop\дорожные знаки\1cars.gif">
            <a:hlinkClick r:id="rId26" action="ppaction://hlinksldjump"/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573016"/>
            <a:ext cx="1110069" cy="971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Администратор\Desktop\дорожные знаки\Копатель.png">
            <a:hlinkClick r:id="rId28" action="ppaction://hlinksldjump"/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484" y="4795646"/>
            <a:ext cx="1262212" cy="117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:\Users\Администратор\Desktop\дорожные знаки\шлаг.png">
            <a:hlinkClick r:id="rId30" action="ppaction://hlinksldjump"/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261" y="5328653"/>
            <a:ext cx="1281700" cy="12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1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дорожные знаки\1.16_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023" y="404664"/>
            <a:ext cx="3163432" cy="2778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2960" y="700946"/>
            <a:ext cx="58909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Падение камней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870" y="2492896"/>
            <a:ext cx="5607625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Вот дорога, ты на ней</a:t>
            </a:r>
          </a:p>
          <a:p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Попадёшь под град камней.</a:t>
            </a:r>
          </a:p>
          <a:p>
            <a:r>
              <a:rPr lang="ru-RU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Здесь обвал всегда возможен,</a:t>
            </a:r>
          </a:p>
          <a:p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Будь предельно осторожен!</a:t>
            </a:r>
            <a:endParaRPr lang="ru-RU" sz="3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5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дорожные знаки\1_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4878"/>
            <a:ext cx="3536553" cy="300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1635" y="264956"/>
            <a:ext cx="57642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Пересечение с</a:t>
            </a:r>
          </a:p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трамвайной линией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11635" y="3429000"/>
            <a:ext cx="636853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Эй, водитель, не зевай!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Ходит впереди трамвай.</a:t>
            </a:r>
          </a:p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 притормози немножко,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Уступи ему дорожку.</a:t>
            </a:r>
            <a:endParaRPr lang="ru-RU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18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Администратор\Desktop\дорожные знаки\1.2_Russian_road_sign.svg_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077" y="1916832"/>
            <a:ext cx="1969591" cy="196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Администратор\Desktop\дорожные знаки\шлаг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961" y="10997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3620" y="260648"/>
            <a:ext cx="62662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Железнодорожный 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переезд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7" descr="C:\Users\Администратор\Desktop\дорожные знаки\48b05b596029693365041b8f15f31ee5852ecc57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007" y="4143892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Администратор\Desktop\дорожные знаки\1.30-mnogokoleynaya-zheleznaya-doroga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507" y="1395120"/>
            <a:ext cx="1470454" cy="161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1100" y="3140968"/>
            <a:ext cx="661597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 один здесь знак, а много: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Здесь железная дорога!</a:t>
            </a:r>
          </a:p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Рельсы, шпалы и пути –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электричкой не шути.</a:t>
            </a:r>
            <a:endParaRPr lang="ru-RU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30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истратор\Desktop\дорожные знаки\image03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991" y="260648"/>
            <a:ext cx="176212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Администратор\Desktop\дорожные знаки\1.11.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920" y="1022612"/>
            <a:ext cx="2327219" cy="204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351723"/>
            <a:ext cx="641945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Опасный поворот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Users\Администратор\Desktop\дорожные знаки\48b05b596029693365041b8f15f31ee5852ecc57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2108770"/>
            <a:ext cx="623625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Этот знак тревогу бьёт –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Вот опасный поворот!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Ехать здесь, конечно, можно,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Только очень осторожно –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Никого не обгонять,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Пассажиров не менять.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9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истратор\Desktop\дорожные знаки\1.5.1-suzhenie-dorog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103" y="332656"/>
            <a:ext cx="303335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353614"/>
            <a:ext cx="634327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Сужение дороги</a:t>
            </a:r>
            <a:endParaRPr lang="ru-RU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2662768"/>
            <a:ext cx="688387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Грустен этот знак немного: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Здесь сужается дорога!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как всегда некстати.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Вдруг нам места там не хватит?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8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истратор\Desktop\дорожные знаки\1.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91890"/>
            <a:ext cx="2957191" cy="263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422" y="372534"/>
            <a:ext cx="488832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Пешеходный </a:t>
            </a:r>
          </a:p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переход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9511" y="2365844"/>
            <a:ext cx="6330579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пути ребят – дорога,</a:t>
            </a:r>
          </a:p>
          <a:p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Транспорт ездить быстро, много.</a:t>
            </a:r>
          </a:p>
          <a:p>
            <a:r>
              <a:rPr lang="ru-RU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Светофора рядом нет,</a:t>
            </a:r>
          </a:p>
          <a:p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 дорожный даст совет.</a:t>
            </a:r>
          </a:p>
          <a:p>
            <a:r>
              <a:rPr lang="ru-RU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Надо, чуть вперед пройти,</a:t>
            </a:r>
          </a:p>
          <a:p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Там, где «зебра» на пути.</a:t>
            </a:r>
          </a:p>
          <a:p>
            <a:r>
              <a:rPr lang="ru-RU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«Пешеходный переход» -</a:t>
            </a:r>
          </a:p>
          <a:p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Можно двигаться вперёд.</a:t>
            </a:r>
            <a:endParaRPr lang="ru-RU" sz="3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81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362</Words>
  <Application>Microsoft Office PowerPoint</Application>
  <PresentationFormat>Экран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2013-07-15T18:27:09Z</dcterms:created>
  <dcterms:modified xsi:type="dcterms:W3CDTF">2013-07-15T21:05:18Z</dcterms:modified>
</cp:coreProperties>
</file>