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B3B6D3C-0940-4E38-B30F-C90B8BD01D55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16.07.2013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53F-2565-4E6C-9A58-FCFCCA2109A3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6D3C-0940-4E38-B30F-C90B8BD01D55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16.07.2013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53F-2565-4E6C-9A58-FCFCCA2109A3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6D3C-0940-4E38-B30F-C90B8BD01D55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16.07.2013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53F-2565-4E6C-9A58-FCFCCA2109A3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6D3C-0940-4E38-B30F-C90B8BD01D55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16.07.2013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53F-2565-4E6C-9A58-FCFCCA2109A3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6D3C-0940-4E38-B30F-C90B8BD01D55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16.07.2013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53F-2565-4E6C-9A58-FCFCCA2109A3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6D3C-0940-4E38-B30F-C90B8BD01D55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16.07.2013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53F-2565-4E6C-9A58-FCFCCA2109A3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6D3C-0940-4E38-B30F-C90B8BD01D55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16.07.2013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53F-2565-4E6C-9A58-FCFCCA2109A3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6D3C-0940-4E38-B30F-C90B8BD01D55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16.07.2013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53F-2565-4E6C-9A58-FCFCCA2109A3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6D3C-0940-4E38-B30F-C90B8BD01D55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16.07.2013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53F-2565-4E6C-9A58-FCFCCA2109A3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6D3C-0940-4E38-B30F-C90B8BD01D55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16.07.2013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53F-2565-4E6C-9A58-FCFCCA2109A3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6D3C-0940-4E38-B30F-C90B8BD01D55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16.07.2013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53F-2565-4E6C-9A58-FCFCCA2109A3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B3B6D3C-0940-4E38-B30F-C90B8BD01D55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16.07.2013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575453F-2565-4E6C-9A58-FCFCCA2109A3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Усадьба Деда Мороза 2б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29. 12. 2011г.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1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980728"/>
            <a:ext cx="361840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0815" y="991284"/>
            <a:ext cx="3610484" cy="4813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471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175" y="1052736"/>
            <a:ext cx="345638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44008" y="1520871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знаем мы, 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 Мороз Подарки нам даёт.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9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11" y="74258"/>
            <a:ext cx="8945977" cy="67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066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052736"/>
            <a:ext cx="351039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788024" y="206084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весело, как весело,</a:t>
            </a:r>
          </a:p>
          <a:p>
            <a:r>
              <a:rPr lang="ru-RU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радостно кругом!</a:t>
            </a:r>
            <a:endParaRPr lang="ru-RU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7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79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9867" cy="68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11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5599" y="980728"/>
            <a:ext cx="3543858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753" y="980728"/>
            <a:ext cx="3435846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228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4" y="1052736"/>
            <a:ext cx="3495517" cy="4660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76056" y="1269414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гостях у Снегурочки. </a:t>
            </a:r>
            <a:endParaRPr lang="ru-RU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24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111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980728"/>
            <a:ext cx="365187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944120" y="1844824"/>
            <a:ext cx="34769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 в тереме творчества у Деда Мороза!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5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Кутюр</vt:lpstr>
      <vt:lpstr>Усадьба Деда Мороза 2б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Усадьба Деда Мороза 2б</dc:title>
  <cp:lastModifiedBy>Admin</cp:lastModifiedBy>
  <cp:revision>3</cp:revision>
  <dcterms:modified xsi:type="dcterms:W3CDTF">2013-07-16T16:59:49Z</dcterms:modified>
</cp:coreProperties>
</file>