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3B6D3C-0940-4E38-B30F-C90B8BD01D55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16.07.2013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75453F-2565-4E6C-9A58-FCFCCA2109A3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628800"/>
            <a:ext cx="6400800" cy="15258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Государственный исторический музей 2б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23.05.2012г.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7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9" y="1115025"/>
            <a:ext cx="3426239" cy="4568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15025"/>
            <a:ext cx="3426240" cy="456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58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4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Москва!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573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много в этом слове для сердца русского слилось…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26512"/>
            <a:ext cx="3530058" cy="470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026512"/>
            <a:ext cx="351039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48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1045"/>
            <a:ext cx="3456384" cy="460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051045"/>
            <a:ext cx="3525856" cy="470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61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7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8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0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34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Кутюр</vt:lpstr>
      <vt:lpstr>Государственный исторический музей 2б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Москва!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исторический музей 2б</dc:title>
  <cp:lastModifiedBy>Admin</cp:lastModifiedBy>
  <cp:revision>1</cp:revision>
  <dcterms:modified xsi:type="dcterms:W3CDTF">2013-07-16T17:13:30Z</dcterms:modified>
</cp:coreProperties>
</file>