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DF015C9-399C-41D2-8F7A-40D6A51632E1}" type="datetimeFigureOut">
              <a:rPr lang="ru-RU" smtClean="0"/>
              <a:t>21.08.2012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82245D0-2662-4C90-9363-AED46712F73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15C9-399C-41D2-8F7A-40D6A51632E1}" type="datetimeFigureOut">
              <a:rPr lang="ru-RU" smtClean="0"/>
              <a:t>21.08.2012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45D0-2662-4C90-9363-AED46712F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15C9-399C-41D2-8F7A-40D6A51632E1}" type="datetimeFigureOut">
              <a:rPr lang="ru-RU" smtClean="0"/>
              <a:t>21.08.2012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45D0-2662-4C90-9363-AED46712F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F015C9-399C-41D2-8F7A-40D6A51632E1}" type="datetimeFigureOut">
              <a:rPr lang="ru-RU" smtClean="0"/>
              <a:t>21.08.2012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82245D0-2662-4C90-9363-AED46712F73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DF015C9-399C-41D2-8F7A-40D6A51632E1}" type="datetimeFigureOut">
              <a:rPr lang="ru-RU" smtClean="0"/>
              <a:t>21.08.2012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82245D0-2662-4C90-9363-AED46712F73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15C9-399C-41D2-8F7A-40D6A51632E1}" type="datetimeFigureOut">
              <a:rPr lang="ru-RU" smtClean="0"/>
              <a:t>21.08.2012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45D0-2662-4C90-9363-AED46712F73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15C9-399C-41D2-8F7A-40D6A51632E1}" type="datetimeFigureOut">
              <a:rPr lang="ru-RU" smtClean="0"/>
              <a:t>21.08.2012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45D0-2662-4C90-9363-AED46712F73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F015C9-399C-41D2-8F7A-40D6A51632E1}" type="datetimeFigureOut">
              <a:rPr lang="ru-RU" smtClean="0"/>
              <a:t>21.08.2012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82245D0-2662-4C90-9363-AED46712F73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15C9-399C-41D2-8F7A-40D6A51632E1}" type="datetimeFigureOut">
              <a:rPr lang="ru-RU" smtClean="0"/>
              <a:t>21.08.2012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45D0-2662-4C90-9363-AED46712F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F015C9-399C-41D2-8F7A-40D6A51632E1}" type="datetimeFigureOut">
              <a:rPr lang="ru-RU" smtClean="0"/>
              <a:t>21.08.2012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82245D0-2662-4C90-9363-AED46712F73B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F015C9-399C-41D2-8F7A-40D6A51632E1}" type="datetimeFigureOut">
              <a:rPr lang="ru-RU" smtClean="0"/>
              <a:t>21.08.2012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82245D0-2662-4C90-9363-AED46712F73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F015C9-399C-41D2-8F7A-40D6A51632E1}" type="datetimeFigureOut">
              <a:rPr lang="ru-RU" smtClean="0"/>
              <a:t>21.08.2012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82245D0-2662-4C90-9363-AED46712F7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i="1" dirty="0" smtClean="0"/>
              <a:t>Семья и семейные ценности</a:t>
            </a:r>
            <a:endParaRPr lang="ru-RU" sz="66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У </a:t>
            </a:r>
            <a:r>
              <a:rPr lang="ru-RU" dirty="0" smtClean="0"/>
              <a:t>каждого из нас есть свой дом. И где бы мы ни были, мы всегда помним о нем, он притягивает нас своим теплом. Дом – это не только крыша над головой, это и твоя семья, где каждый окружен заботой и любовью близких.</a:t>
            </a:r>
          </a:p>
          <a:p>
            <a:pPr>
              <a:buNone/>
            </a:pPr>
            <a:r>
              <a:rPr lang="ru-RU" dirty="0" smtClean="0"/>
              <a:t>   В </a:t>
            </a:r>
            <a:r>
              <a:rPr lang="ru-RU" dirty="0" smtClean="0"/>
              <a:t>слове ДОМ всего три буквы, а как о многом они говорят. Я вам предлагаю расшифровать это слово, каким может быть дом и атмосфера в нем.</a:t>
            </a:r>
          </a:p>
          <a:p>
            <a:endParaRPr lang="ru-RU" dirty="0"/>
          </a:p>
        </p:txBody>
      </p:sp>
      <p:pic>
        <p:nvPicPr>
          <p:cNvPr id="1026" name="Picture 2" descr="C:\Users\алена\Desktop\Фотографии семьи\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714356"/>
            <a:ext cx="3089273" cy="217167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ru-RU" sz="3200" b="1" dirty="0" smtClean="0"/>
          </a:p>
          <a:p>
            <a:pPr algn="ctr">
              <a:buNone/>
            </a:pPr>
            <a:endParaRPr lang="ru-RU" sz="3200" b="1" dirty="0" smtClean="0"/>
          </a:p>
          <a:p>
            <a:pPr algn="ctr">
              <a:buNone/>
            </a:pPr>
            <a:endParaRPr lang="ru-RU" sz="3200" b="1" dirty="0" smtClean="0"/>
          </a:p>
          <a:p>
            <a:pPr algn="ctr">
              <a:buNone/>
            </a:pPr>
            <a:endParaRPr lang="ru-RU" sz="3200" b="1" dirty="0" smtClean="0"/>
          </a:p>
          <a:p>
            <a:pPr algn="ctr">
              <a:buNone/>
            </a:pPr>
            <a:r>
              <a:rPr lang="ru-RU" sz="3200" b="1" dirty="0" smtClean="0"/>
              <a:t>Дом</a:t>
            </a:r>
            <a:r>
              <a:rPr lang="ru-RU" sz="3200" b="1" dirty="0" smtClean="0"/>
              <a:t>, это там, где вас поймут,</a:t>
            </a:r>
          </a:p>
          <a:p>
            <a:pPr algn="ctr">
              <a:buNone/>
            </a:pPr>
            <a:r>
              <a:rPr lang="ru-RU" sz="3200" b="1" dirty="0" smtClean="0"/>
              <a:t>Там, где надеются и ждут.</a:t>
            </a:r>
          </a:p>
          <a:p>
            <a:pPr algn="ctr">
              <a:buNone/>
            </a:pPr>
            <a:r>
              <a:rPr lang="ru-RU" sz="3200" b="1" dirty="0" smtClean="0"/>
              <a:t>Где </a:t>
            </a:r>
            <a:r>
              <a:rPr lang="ru-RU" sz="3200" b="1" dirty="0" smtClean="0"/>
              <a:t>ты забудешь о плохом –</a:t>
            </a:r>
          </a:p>
          <a:p>
            <a:pPr algn="ctr">
              <a:buNone/>
            </a:pPr>
            <a:r>
              <a:rPr lang="ru-RU" sz="3200" b="1" dirty="0" smtClean="0"/>
              <a:t>Это твой дом.</a:t>
            </a:r>
          </a:p>
          <a:p>
            <a:endParaRPr lang="ru-RU" dirty="0"/>
          </a:p>
        </p:txBody>
      </p:sp>
      <p:pic>
        <p:nvPicPr>
          <p:cNvPr id="15362" name="Picture 2" descr="C:\Users\алена\Desktop\Фотографии семьи\0_8797b_eb627f3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67"/>
            <a:ext cx="5541963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  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/>
              <a:t> Много </a:t>
            </a:r>
            <a:r>
              <a:rPr lang="ru-RU" dirty="0" smtClean="0"/>
              <a:t>пословиц и поговорок сложил народ о семье. Расшифруйте одну из них</a:t>
            </a:r>
            <a:r>
              <a:rPr lang="ru-RU" dirty="0" smtClean="0"/>
              <a:t>.</a:t>
            </a:r>
          </a:p>
          <a:p>
            <a:pPr lvl="0">
              <a:buNone/>
            </a:pP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ЯЬМЕС </a:t>
            </a:r>
            <a:r>
              <a:rPr lang="ru-RU" i="1" dirty="0" smtClean="0"/>
              <a:t>– АКЧЕП: </a:t>
            </a: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КАК </a:t>
            </a:r>
            <a:r>
              <a:rPr lang="ru-RU" i="1" dirty="0" smtClean="0"/>
              <a:t>ОНДОЛОХ, ЕСВ К ЙЕН ЯСТЮАРИБОС.</a:t>
            </a:r>
            <a:endParaRPr lang="ru-RU" dirty="0"/>
          </a:p>
        </p:txBody>
      </p:sp>
      <p:pic>
        <p:nvPicPr>
          <p:cNvPr id="16386" name="Picture 2" descr="C:\Users\алена\Desktop\Фотографии семьи\1987808_f2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85728"/>
            <a:ext cx="2476500" cy="23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Семья – печка: как холодно, все к ней </a:t>
            </a:r>
            <a:r>
              <a:rPr lang="ru-RU" i="1" dirty="0" smtClean="0"/>
              <a:t>собираются.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алена\Desktop\Фотографии семьи\65414468_16930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9" y="2143116"/>
            <a:ext cx="5929354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Мне не хватает теплоты,-</a:t>
            </a:r>
          </a:p>
          <a:p>
            <a:pPr>
              <a:buNone/>
            </a:pPr>
            <a:r>
              <a:rPr lang="ru-RU" dirty="0" smtClean="0"/>
              <a:t>Она сказала дочке.</a:t>
            </a:r>
          </a:p>
          <a:p>
            <a:pPr>
              <a:buNone/>
            </a:pPr>
            <a:r>
              <a:rPr lang="ru-RU" dirty="0" smtClean="0"/>
              <a:t>Дочь удивилась:</a:t>
            </a:r>
          </a:p>
          <a:p>
            <a:pPr>
              <a:buNone/>
            </a:pPr>
            <a:r>
              <a:rPr lang="ru-RU" dirty="0" smtClean="0"/>
              <a:t>Мерзнешь ты</a:t>
            </a:r>
          </a:p>
          <a:p>
            <a:pPr>
              <a:buNone/>
            </a:pPr>
            <a:r>
              <a:rPr lang="ru-RU" dirty="0" smtClean="0"/>
              <a:t>И в летние денечки?</a:t>
            </a:r>
          </a:p>
          <a:p>
            <a:pPr>
              <a:buNone/>
            </a:pPr>
            <a:r>
              <a:rPr lang="ru-RU" dirty="0" smtClean="0"/>
              <a:t>Ты не поймешь, еще мала,-</a:t>
            </a:r>
          </a:p>
          <a:p>
            <a:pPr>
              <a:buNone/>
            </a:pPr>
            <a:r>
              <a:rPr lang="ru-RU" dirty="0" smtClean="0"/>
              <a:t>Вздохнула мать устало.</a:t>
            </a:r>
          </a:p>
          <a:p>
            <a:pPr>
              <a:buNone/>
            </a:pPr>
            <a:r>
              <a:rPr lang="ru-RU" dirty="0" smtClean="0"/>
              <a:t>А дочь кричит:</a:t>
            </a:r>
          </a:p>
          <a:p>
            <a:pPr>
              <a:buNone/>
            </a:pPr>
            <a:r>
              <a:rPr lang="ru-RU" dirty="0" smtClean="0"/>
              <a:t>«Я поняла!» -</a:t>
            </a:r>
          </a:p>
          <a:p>
            <a:pPr>
              <a:buNone/>
            </a:pPr>
            <a:r>
              <a:rPr lang="ru-RU" dirty="0" smtClean="0"/>
              <a:t>И тащит одеяло.</a:t>
            </a:r>
          </a:p>
          <a:p>
            <a:endParaRPr lang="ru-RU" dirty="0"/>
          </a:p>
        </p:txBody>
      </p:sp>
      <p:pic>
        <p:nvPicPr>
          <p:cNvPr id="18434" name="Picture 2" descr="C:\Users\алена\Desktop\Фотографии семьи\grandmoth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642918"/>
            <a:ext cx="3810000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Сочинение Ивана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000" dirty="0" smtClean="0"/>
              <a:t>В воскресенье вся наша семья была в самом дорогом магазине города, где мне купили модные джинсы и приставку «Сони </a:t>
            </a:r>
            <a:r>
              <a:rPr lang="ru-RU" sz="2000" dirty="0" err="1" smtClean="0"/>
              <a:t>плей</a:t>
            </a:r>
            <a:r>
              <a:rPr lang="ru-RU" sz="2000" dirty="0" smtClean="0"/>
              <a:t> </a:t>
            </a:r>
            <a:r>
              <a:rPr lang="ru-RU" sz="2000" dirty="0" err="1" smtClean="0"/>
              <a:t>стейшн</a:t>
            </a:r>
            <a:r>
              <a:rPr lang="ru-RU" sz="2000" dirty="0" smtClean="0"/>
              <a:t>». Мама выбрала себе телефон последней модели, а папа приобрел для нашего автомобиля кожаные чехлы. Теперь у нас самая крутая машина во дворе! Потом мы заехали пообедать в </a:t>
            </a:r>
            <a:r>
              <a:rPr lang="ru-RU" sz="2000" dirty="0" err="1" smtClean="0"/>
              <a:t>Макдоналдз</a:t>
            </a:r>
            <a:r>
              <a:rPr lang="ru-RU" sz="2000" dirty="0" smtClean="0"/>
              <a:t>. День прошел замечательно! Все были счастливы!</a:t>
            </a:r>
          </a:p>
          <a:p>
            <a:endParaRPr lang="ru-RU" dirty="0"/>
          </a:p>
        </p:txBody>
      </p:sp>
      <p:pic>
        <p:nvPicPr>
          <p:cNvPr id="19458" name="Picture 2" descr="C:\Users\алена\Desktop\Фотографии семьи\1785ae626f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357694"/>
            <a:ext cx="1420797" cy="1285884"/>
          </a:xfrm>
          <a:prstGeom prst="rect">
            <a:avLst/>
          </a:prstGeom>
          <a:noFill/>
        </p:spPr>
      </p:pic>
      <p:pic>
        <p:nvPicPr>
          <p:cNvPr id="19459" name="Picture 3" descr="C:\Users\алена\Desktop\Фотографии семьи\PS1_conso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643446"/>
            <a:ext cx="1581135" cy="1917714"/>
          </a:xfrm>
          <a:prstGeom prst="rect">
            <a:avLst/>
          </a:prstGeom>
          <a:noFill/>
        </p:spPr>
      </p:pic>
      <p:pic>
        <p:nvPicPr>
          <p:cNvPr id="19460" name="Picture 4" descr="C:\Users\алена\Desktop\Фотографии семьи\1-telefon-louis-vuitton-louis-vuitton-loui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857628"/>
            <a:ext cx="1631932" cy="1412879"/>
          </a:xfrm>
          <a:prstGeom prst="rect">
            <a:avLst/>
          </a:prstGeom>
          <a:noFill/>
        </p:spPr>
      </p:pic>
      <p:pic>
        <p:nvPicPr>
          <p:cNvPr id="19461" name="Picture 5" descr="C:\Users\алена\Desktop\Фотографии семьи\graf_en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714884"/>
            <a:ext cx="1316035" cy="1960575"/>
          </a:xfrm>
          <a:prstGeom prst="rect">
            <a:avLst/>
          </a:prstGeom>
          <a:noFill/>
        </p:spPr>
      </p:pic>
      <p:pic>
        <p:nvPicPr>
          <p:cNvPr id="19462" name="Picture 6" descr="C:\Users\алена\Desktop\Фотографии семьи\076880300131426867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4071942"/>
            <a:ext cx="1603377" cy="159067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Сочинение Михаила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1800" dirty="0" smtClean="0"/>
              <a:t> </a:t>
            </a:r>
            <a:r>
              <a:rPr lang="ru-RU" sz="1800" dirty="0" smtClean="0"/>
              <a:t>В один из выходных дней мы всей семьей решили навестить бабушку. Она всегда нам рада, а мы стараемся ее не огорчать, во всем ей помогаем. В этот день мы собрались вместе: мы играли, шутили, рассматривали семейный альбом, исполняли любимые песни. А вечером после прогулки, мы пили чай с нашим любимым яблочным пирогом, который испекла бабушка. Как же здорово, когда мы вместе! Вот оно настоящее счастье!</a:t>
            </a:r>
            <a:endParaRPr lang="ru-RU" sz="1800" dirty="0"/>
          </a:p>
        </p:txBody>
      </p:sp>
      <p:pic>
        <p:nvPicPr>
          <p:cNvPr id="20482" name="Picture 2" descr="C:\Users\алена\Desktop\Фотографии семьи\76247425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000504"/>
            <a:ext cx="2333639" cy="2519376"/>
          </a:xfrm>
          <a:prstGeom prst="rect">
            <a:avLst/>
          </a:prstGeom>
          <a:noFill/>
        </p:spPr>
      </p:pic>
      <p:pic>
        <p:nvPicPr>
          <p:cNvPr id="20483" name="Picture 3" descr="C:\Users\алена\Desktop\Фотографии семьи\grann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143380"/>
            <a:ext cx="2517784" cy="1800235"/>
          </a:xfrm>
          <a:prstGeom prst="rect">
            <a:avLst/>
          </a:prstGeom>
          <a:noFill/>
        </p:spPr>
      </p:pic>
      <p:pic>
        <p:nvPicPr>
          <p:cNvPr id="20484" name="Picture 4" descr="C:\Users\алена\Desktop\Фотографии семьи\mpj040964100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214818"/>
            <a:ext cx="2690829" cy="220665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Семья </a:t>
            </a:r>
            <a:r>
              <a:rPr lang="ru-RU" sz="1800" dirty="0" smtClean="0"/>
              <a:t>– это лучшее, что есть у человека! У каждого из нас есть желание жить в дружной, благополучной семье, основанной на взаимопонимании, любви и доверии детей и взрослых. Семейные ценности – то, что ценят и передают из поколения в поколение. Это счастье, которое надо беречь. А счастлив по-настоящему тот, кто счастлив дома.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21506" name="Picture 2" descr="C:\Users\алена\Desktop\Фотографии семьи\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0"/>
            <a:ext cx="2041509" cy="1357298"/>
          </a:xfrm>
          <a:prstGeom prst="rect">
            <a:avLst/>
          </a:prstGeom>
          <a:noFill/>
        </p:spPr>
      </p:pic>
      <p:pic>
        <p:nvPicPr>
          <p:cNvPr id="21507" name="Picture 3" descr="C:\Users\алена\Desktop\Фотографии семьи\famil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1933587" cy="1797054"/>
          </a:xfrm>
          <a:prstGeom prst="rect">
            <a:avLst/>
          </a:prstGeom>
          <a:noFill/>
        </p:spPr>
      </p:pic>
      <p:pic>
        <p:nvPicPr>
          <p:cNvPr id="21508" name="Picture 4" descr="C:\Users\алена\Desktop\Фотографии семьи\x_c22815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483088"/>
            <a:ext cx="2462216" cy="2374912"/>
          </a:xfrm>
          <a:prstGeom prst="rect">
            <a:avLst/>
          </a:prstGeom>
          <a:noFill/>
        </p:spPr>
      </p:pic>
      <p:pic>
        <p:nvPicPr>
          <p:cNvPr id="21509" name="Picture 5" descr="C:\Users\алена\Desktop\Фотографии семьи\x_78c8976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357562"/>
            <a:ext cx="1892302" cy="2039946"/>
          </a:xfrm>
          <a:prstGeom prst="rect">
            <a:avLst/>
          </a:prstGeom>
          <a:noFill/>
        </p:spPr>
      </p:pic>
      <p:pic>
        <p:nvPicPr>
          <p:cNvPr id="21510" name="Picture 6" descr="C:\Users\алена\Desktop\Фотографии семьи\x_7cf875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4786322"/>
            <a:ext cx="1624025" cy="161132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</TotalTime>
  <Words>409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Семья и семейные ценности</vt:lpstr>
      <vt:lpstr>Слайд 2</vt:lpstr>
      <vt:lpstr>Слайд 3</vt:lpstr>
      <vt:lpstr>Слайд 4</vt:lpstr>
      <vt:lpstr>Семья – печка: как холодно, все к ней собираются.</vt:lpstr>
      <vt:lpstr>Слайд 6</vt:lpstr>
      <vt:lpstr>Сочинение Ивана</vt:lpstr>
      <vt:lpstr>Сочинение Михаила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и семейные ценности</dc:title>
  <dc:creator>алена</dc:creator>
  <cp:lastModifiedBy>алена</cp:lastModifiedBy>
  <cp:revision>4</cp:revision>
  <dcterms:created xsi:type="dcterms:W3CDTF">2012-08-21T15:58:07Z</dcterms:created>
  <dcterms:modified xsi:type="dcterms:W3CDTF">2012-08-21T16:29:43Z</dcterms:modified>
</cp:coreProperties>
</file>