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A1D00"/>
    <a:srgbClr val="FFCC99"/>
    <a:srgbClr val="663300"/>
    <a:srgbClr val="00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00F9-5E11-42C9-A2C4-FD3CE1497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4D64-E7B4-4CC4-85CD-56C3E020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D89B-D44D-483A-8A6A-5DCF7C5C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A310-4665-406F-87EB-5252569CA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BCCD-737D-47B7-BD46-E129B4ACD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3D1B-42DF-4BBB-9489-79ADEE797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061B-FC8D-49AF-AD05-757AC4C5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7CBF-84FE-4713-94E0-EE91D6BD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0286-C4C8-4AC0-AFB7-5D87FC1A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9EC7-96BD-4309-90EE-A6A6BFAA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4EBB-878A-4928-8D2D-C30477455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tile tx="-1016000" ty="-1016000" sx="30000" sy="3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C7C6B74-2331-4B08-A452-F8E2AC18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4149080"/>
            <a:ext cx="24525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9" y="764704"/>
            <a:ext cx="5832648" cy="374441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115616" y="1556792"/>
            <a:ext cx="511256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Джентльменский</a:t>
            </a:r>
          </a:p>
          <a:p>
            <a:pPr algn="ctr"/>
            <a:r>
              <a:rPr lang="ru-RU" sz="3600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набор </a:t>
            </a:r>
          </a:p>
          <a:p>
            <a:pPr algn="ctr"/>
            <a:r>
              <a:rPr lang="ru-RU" sz="3600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первоклассника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546725" cy="9366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ИЗВИНЕНИЕ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632700" cy="411480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Извините меня, пожалуйста, 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  я больше так не буду.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Простите.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Прошу прощения.</a:t>
            </a:r>
          </a:p>
        </p:txBody>
      </p:sp>
      <p:pic>
        <p:nvPicPr>
          <p:cNvPr id="11268" name="Picture 9" descr="428488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205038"/>
            <a:ext cx="3021013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97913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ПРИНЯТИЕ  ИЗВИНЕНИЯ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248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Хорошо.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Ладно.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Я тебя прощаю,                                              но в следующий                                           раз…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Я очень обижен,  это слишком                                      серьёзно!</a:t>
            </a:r>
          </a:p>
        </p:txBody>
      </p:sp>
      <p:pic>
        <p:nvPicPr>
          <p:cNvPr id="12292" name="Picture 9" descr="115059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628775"/>
            <a:ext cx="3600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9784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ОТКАЗ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568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Нет, я не пойду с Вами!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Нет, спасибо.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Я не хочу!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Извините, я не хочу.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3316" name="Picture 10" descr="ada2ce7a5984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628775"/>
            <a:ext cx="3101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3573463"/>
            <a:ext cx="56515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699125" cy="86518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ТРЕБОВАНИЕ</a:t>
            </a:r>
          </a:p>
        </p:txBody>
      </p:sp>
      <p:sp>
        <p:nvSpPr>
          <p:cNvPr id="1434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113338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Немедленно отдайте!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требую!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Прекратите сейчас же!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А ну, перестань!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позову                                 на помощь!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расскажу               родителям!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700213"/>
            <a:ext cx="32512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  <a:t>СЛУШАНИЕ </a:t>
            </a:r>
            <a:b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</a:br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(база для взаимодействия)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48322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Чтение книг.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Содержательные 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Разговоры.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Детские аудиокассеты.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Совместное 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выдумывание историй.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825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3A1D00"/>
                </a:solidFill>
                <a:latin typeface="Times New Roman" pitchFamily="18" charset="0"/>
                <a:cs typeface="Arial" charset="0"/>
              </a:rPr>
              <a:t>Коммуникативные умения, которыми должен владеть</a:t>
            </a:r>
          </a:p>
          <a:p>
            <a:pPr algn="ctr"/>
            <a:r>
              <a:rPr lang="ru-RU" sz="2400" b="1">
                <a:solidFill>
                  <a:srgbClr val="3A1D00"/>
                </a:solidFill>
                <a:latin typeface="Times New Roman" pitchFamily="18" charset="0"/>
                <a:cs typeface="Arial" charset="0"/>
              </a:rPr>
              <a:t>к школе каждый ребенок согласно психологическим критериям готовности к школе: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835696" y="1412875"/>
            <a:ext cx="6696744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Приветствие.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Прощание.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Обращение.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Просьба о помощи, поддержке, услуге.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Оказание помощи, поддержки, услуги.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Благодарность.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Принятие благодарности.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Извинение.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Принятие извинения.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Отказ.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Требование.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srgbClr val="003300"/>
                </a:solidFill>
                <a:latin typeface="Georgia" pitchFamily="18" charset="0"/>
              </a:rPr>
              <a:t>Слушание.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6130925" cy="8874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ПРИВЕТСТВИЕ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95738" y="1412875"/>
            <a:ext cx="4824412" cy="4762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Здравствуйте.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Доброе утро (день, вечер).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Привет.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Приветственные жесты.</a:t>
            </a:r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3457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5051425" cy="10318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ПРОЩАНИЕ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4895850" cy="4176712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 свидания.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 встречи.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Пока.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Удачи.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Счастливо.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Всего доброго.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Доброй ночи (спокойной ночи).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3300"/>
              </a:solidFill>
            </a:endParaRPr>
          </a:p>
        </p:txBody>
      </p:sp>
      <p:pic>
        <p:nvPicPr>
          <p:cNvPr id="5124" name="Picture 18" descr="158509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8475" y="1196975"/>
            <a:ext cx="4835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5700712" cy="6715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ОБРАЩЕНИЕ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58006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Мама (папа, девочка).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Имя.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Послушайте.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Извините.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Могу я к Вам  обратиться?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Жесты.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2" cstate="email"/>
          <a:srcRect l="6404" r="28004"/>
          <a:stretch>
            <a:fillRect/>
          </a:stretch>
        </p:blipFill>
        <p:spPr bwMode="auto">
          <a:xfrm>
            <a:off x="6227763" y="1125538"/>
            <a:ext cx="26289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70862" cy="1371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ПРОСЬБА О ПОМОЩИ, УСЛУГЕ, ПОДДЕРЖКЕ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5483225" cy="411480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Помогите мне, пожалуйста.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Разрешите пройти.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Пожалуйста, подвиньтесь.</a:t>
            </a:r>
          </a:p>
        </p:txBody>
      </p:sp>
      <p:pic>
        <p:nvPicPr>
          <p:cNvPr id="7172" name="Picture 9" descr="78729569_2795685_MAUD_HUMPHREY_BOGART_5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060575"/>
            <a:ext cx="32575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848600" cy="1371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ОКАЗАНИЕ ПОМОЩИ, </a:t>
            </a:r>
            <a:b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</a:br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ПОДДЕРЖКИ,  УСЛУГИ 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3960813" cy="4114800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Давайте,               я Вам помогу.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</a:pPr>
            <a:endParaRPr lang="ru-RU" sz="36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Тебе помочь?</a:t>
            </a:r>
          </a:p>
        </p:txBody>
      </p:sp>
      <p:pic>
        <p:nvPicPr>
          <p:cNvPr id="8196" name="Picture 8" descr="0_6fc3a_823a5493_X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5775" y="1844675"/>
            <a:ext cx="484822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4168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</a:rPr>
              <a:t> БЛАГОДАРНОСТЬ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348038" y="1916113"/>
            <a:ext cx="5545137" cy="381635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Спасибо.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Улыбка.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Жесты: кивок головы, поклон.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9220" name="Picture 8" descr="0_8e97a_fdd39f98_orig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34385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13787" cy="9604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ПРИНЯТИЕ   БЛАГОДАРНОСТИ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276600" y="1484313"/>
            <a:ext cx="5867400" cy="5084762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Пожалуйста.</a:t>
            </a:r>
          </a:p>
          <a:p>
            <a:pPr eaLnBrk="1" hangingPunct="1"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На здоровье.</a:t>
            </a:r>
          </a:p>
          <a:p>
            <a:pPr eaLnBrk="1" hangingPunct="1"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 за что.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Жесты: улыбка, кивок головы, пожимание руки.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244" name="Picture 11" descr="ada2ce7a5984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96963"/>
            <a:ext cx="29908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</TotalTime>
  <Words>290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Слайд 1</vt:lpstr>
      <vt:lpstr>Слайд 2</vt:lpstr>
      <vt:lpstr>ПРИВЕТСТВИЕ</vt:lpstr>
      <vt:lpstr>ПРОЩАНИЕ</vt:lpstr>
      <vt:lpstr>ОБРАЩЕНИЕ</vt:lpstr>
      <vt:lpstr>ПРОСЬБА О ПОМОЩИ, УСЛУГЕ, ПОДДЕРЖКЕ</vt:lpstr>
      <vt:lpstr>ОКАЗАНИЕ ПОМОЩИ,  ПОДДЕРЖКИ,  УСЛУГИ </vt:lpstr>
      <vt:lpstr> БЛАГОДАРНОСТЬ</vt:lpstr>
      <vt:lpstr>ПРИНЯТИЕ   БЛАГОДАРНОСТИ</vt:lpstr>
      <vt:lpstr>ИЗВИНЕНИЕ</vt:lpstr>
      <vt:lpstr>ПРИНЯТИЕ  ИЗВИНЕНИЯ</vt:lpstr>
      <vt:lpstr>ОТКАЗ</vt:lpstr>
      <vt:lpstr>ТРЕБОВАНИЕ</vt:lpstr>
      <vt:lpstr>СЛУШАНИЕ  (база для взаимодействия)</vt:lpstr>
    </vt:vector>
  </TitlesOfParts>
  <Company>dsad17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dsad</dc:creator>
  <cp:lastModifiedBy>валя</cp:lastModifiedBy>
  <cp:revision>13</cp:revision>
  <dcterms:created xsi:type="dcterms:W3CDTF">2005-01-19T06:40:40Z</dcterms:created>
  <dcterms:modified xsi:type="dcterms:W3CDTF">2013-07-05T02:48:52Z</dcterms:modified>
</cp:coreProperties>
</file>