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3" r:id="rId16"/>
    <p:sldId id="274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4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1CF5-A00C-4CAD-B75A-4A26B19C2769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3C90-82F8-4ED2-AB96-06A3CD10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/>
              <a:t>«Житие </a:t>
            </a:r>
            <a:r>
              <a:rPr lang="ru-RU" sz="6600" dirty="0" smtClean="0"/>
              <a:t>А.Невского».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Бой в устье реки Невы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5857892"/>
            <a:ext cx="850112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БОЙ АЛЕКСАНДРА С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ЯРЛОМ БИРГЕРОМ</a:t>
            </a:r>
            <a:r>
              <a:rPr kumimoji="0" lang="ru-RU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sldjump"/>
              </a:rPr>
              <a:t>Битва на реке Нева в 1240 году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8" descr="nev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2866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апреля 1242года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Ледовое побоище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428596" y="1500174"/>
            <a:ext cx="2857899" cy="2571768"/>
          </a:xfrm>
          <a:ln w="57150" cmpd="thinThick"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4" y="1662113"/>
            <a:ext cx="5048277" cy="44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Встреча А.Невского после ледового побоища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Рождественский монастырь.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64360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Икона Александра Невского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Святой 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Рака с мощами А.Невского в </a:t>
            </a:r>
            <a:r>
              <a:rPr lang="ru-RU" dirty="0" err="1" smtClean="0"/>
              <a:t>Александро</a:t>
            </a:r>
            <a:r>
              <a:rPr lang="ru-RU" dirty="0" smtClean="0"/>
              <a:t>- Невской лавре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Орден Александра Невского, учреждённый Екатериной </a:t>
            </a:r>
            <a:r>
              <a:rPr lang="en-US" b="1" dirty="0" smtClean="0"/>
              <a:t>II</a:t>
            </a:r>
            <a:endParaRPr lang="ru-RU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857356" y="1785926"/>
            <a:ext cx="4714908" cy="450059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Александра Невского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434430"/>
            <a:ext cx="5429287" cy="385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Памятники А.Невскому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07193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557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3571876"/>
            <a:ext cx="428624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Всеволод Большое Гнездо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C:\Мои документы\Мои рисунки\Всеволод Большое Гнез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785926"/>
            <a:ext cx="7358113" cy="42918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Ярослав II Всеволодович, отец Александра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Picture 4" descr="ярослав 2 Всеводович,отец Александ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5286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Переславль - Залесский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928794" y="2214554"/>
            <a:ext cx="54292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Новгород</a:t>
            </a:r>
            <a:endParaRPr lang="ru-RU" sz="7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Хан Батый</a:t>
            </a:r>
            <a:endParaRPr lang="ru-RU" sz="6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643174" y="1500174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/>
              <a:t>Владимиро</a:t>
            </a:r>
            <a:r>
              <a:rPr lang="ru-RU" sz="5400" b="1" dirty="0" smtClean="0"/>
              <a:t> – Суздальское княжество</a:t>
            </a:r>
            <a:endParaRPr lang="ru-RU" sz="5400" b="1" dirty="0"/>
          </a:p>
        </p:txBody>
      </p:sp>
      <p:pic>
        <p:nvPicPr>
          <p:cNvPr id="4" name="Picture 8" descr="Церковь Покрова на Нерли близ Боголюбо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Владимиро Суздальская зем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3"/>
            <a:ext cx="3879849" cy="28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Герб Владимиро Суздальских княз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0769">
            <a:off x="3959622" y="1902285"/>
            <a:ext cx="1084263" cy="1865312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Александр Невский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43930"/>
            <a:ext cx="5572164" cy="39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15 июля 1240года. </a:t>
            </a:r>
            <a:br>
              <a:rPr lang="ru-RU" b="1" dirty="0" smtClean="0"/>
            </a:br>
            <a:r>
              <a:rPr lang="ru-RU" b="1" dirty="0" smtClean="0"/>
              <a:t>Битва со шведами</a:t>
            </a:r>
            <a:endParaRPr lang="ru-RU" b="1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500034" y="1714488"/>
            <a:ext cx="7929618" cy="4643470"/>
          </a:xfrm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«Житие А.Невского».  </vt:lpstr>
      <vt:lpstr>Всеволод Большое Гнездо </vt:lpstr>
      <vt:lpstr>Ярослав II Всеволодович, отец Александра  </vt:lpstr>
      <vt:lpstr>Переславль - Залесский</vt:lpstr>
      <vt:lpstr>Новгород</vt:lpstr>
      <vt:lpstr>Хан Батый</vt:lpstr>
      <vt:lpstr>Владимиро – Суздальское княжество</vt:lpstr>
      <vt:lpstr>Александр Невский</vt:lpstr>
      <vt:lpstr>15 июля 1240года.  Битва со шведами</vt:lpstr>
      <vt:lpstr>Бой в устье реки Невы</vt:lpstr>
      <vt:lpstr>Битва на реке Нева в 1240 году </vt:lpstr>
      <vt:lpstr>5 апреля 1242года Ледовое побоище</vt:lpstr>
      <vt:lpstr>Встреча А.Невского после ледового побоища</vt:lpstr>
      <vt:lpstr>Рождественский монастырь. </vt:lpstr>
      <vt:lpstr>Икона Александра Невского </vt:lpstr>
      <vt:lpstr>Рака с мощами А.Невского в Александро- Невской лавре</vt:lpstr>
      <vt:lpstr>Орден Александра Невского, учреждённый Екатериной II</vt:lpstr>
      <vt:lpstr>Орден Александра Невского</vt:lpstr>
      <vt:lpstr>Памятники А.Невскому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«Житие А.Невского. Старославянские буквы» </dc:title>
  <dc:creator>XTreme</dc:creator>
  <cp:lastModifiedBy>Никита Кузнецов</cp:lastModifiedBy>
  <cp:revision>18</cp:revision>
  <dcterms:created xsi:type="dcterms:W3CDTF">2010-03-10T17:03:15Z</dcterms:created>
  <dcterms:modified xsi:type="dcterms:W3CDTF">2013-06-23T10:52:35Z</dcterms:modified>
</cp:coreProperties>
</file>