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5" r:id="rId5"/>
    <p:sldId id="276" r:id="rId6"/>
    <p:sldId id="277" r:id="rId7"/>
    <p:sldId id="278" r:id="rId8"/>
    <p:sldId id="258" r:id="rId9"/>
    <p:sldId id="271" r:id="rId10"/>
    <p:sldId id="268" r:id="rId11"/>
    <p:sldId id="274" r:id="rId12"/>
    <p:sldId id="269" r:id="rId13"/>
    <p:sldId id="273" r:id="rId14"/>
    <p:sldId id="260" r:id="rId15"/>
    <p:sldId id="261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A1C943-FCCF-46CB-82F7-CC78F5CE9DF7}" type="datetimeFigureOut">
              <a:rPr lang="ru-RU" smtClean="0"/>
              <a:t>12.07.2013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E98E7C-54A5-48FF-8CFC-A70E261AD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</a:rPr>
              <a:t>Синайское откровение</a:t>
            </a:r>
            <a:endParaRPr lang="ru-RU" sz="7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Занятие православного кружка «Зёрнышко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(перед просмотром увеличьте рисунки вручную)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10801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Моисей вошёл в тёмное облако, и Господь дал ему 10 заповедей, написанных на каменных дощечках.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2492896"/>
            <a:ext cx="1116124" cy="144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3"/>
            <a:ext cx="15841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12241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420888"/>
            <a:ext cx="12601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9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01007"/>
            <a:ext cx="1656185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1.Я Господь, Бог твой; да не будет у тебя других богов пред лицом Моим.</a:t>
            </a:r>
          </a:p>
          <a:p>
            <a:r>
              <a:rPr lang="ru-RU" dirty="0" smtClean="0"/>
              <a:t>2.Не делай себе кумира и никакого изображения того, что на небе вверху, что на земле внизу, и что в воде ниже земли. Не поклоняйся им и не служи им;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924944"/>
            <a:ext cx="14041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80728"/>
            <a:ext cx="6912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3. Не произноси имени Господа, Бога твоего, напрасно; ибо Господь не оставит без наказания того, кто произносит имя Его напрасно.</a:t>
            </a:r>
          </a:p>
          <a:p>
            <a:r>
              <a:rPr lang="ru-RU" sz="2200" dirty="0" smtClean="0"/>
              <a:t>4. Помни день субботний, чтобы святить его. Шесть дней работай, и делай всякие дела твои; а день </a:t>
            </a:r>
            <a:r>
              <a:rPr lang="ru-RU" sz="2200" dirty="0" err="1" smtClean="0"/>
              <a:t>седьмый</a:t>
            </a:r>
            <a:r>
              <a:rPr lang="ru-RU" sz="2200" dirty="0" smtClean="0"/>
              <a:t> — суббота Господу, Богу твоему: не делай в оный никакого дела ни ты, ни сын твой, ни дочь твоя, ни раб твой, ни рабыня твоя, ни скот твой, ни пришлец, который в жилищах твоих. Ибо в шесть дней создал Господь небо и землю, море и все, что в них; а в день </a:t>
            </a:r>
            <a:r>
              <a:rPr lang="ru-RU" sz="2200" dirty="0" err="1" smtClean="0"/>
              <a:t>седьмый</a:t>
            </a:r>
            <a:r>
              <a:rPr lang="ru-RU" sz="2200" dirty="0" smtClean="0"/>
              <a:t> почил. Посему благословил Господь день субботний и освятил его.</a:t>
            </a:r>
          </a:p>
        </p:txBody>
      </p:sp>
    </p:spTree>
    <p:extLst>
      <p:ext uri="{BB962C8B-B14F-4D97-AF65-F5344CB8AC3E}">
        <p14:creationId xmlns:p14="http://schemas.microsoft.com/office/powerpoint/2010/main" val="30193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20840"/>
            <a:ext cx="770485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5. Почитай отца твоего и мать твою, чтобы продлились дни твои на земле, которую Господь, Бог твой, дает тебе.</a:t>
            </a:r>
          </a:p>
          <a:p>
            <a:r>
              <a:rPr lang="ru-RU" sz="2300" dirty="0" smtClean="0"/>
              <a:t>6. Не убивай.</a:t>
            </a:r>
          </a:p>
          <a:p>
            <a:r>
              <a:rPr lang="ru-RU" sz="2300" dirty="0" smtClean="0"/>
              <a:t>7. Не прелюбодействуй.</a:t>
            </a:r>
          </a:p>
          <a:p>
            <a:r>
              <a:rPr lang="ru-RU" sz="2300" dirty="0" smtClean="0"/>
              <a:t>8. Не кради.</a:t>
            </a:r>
          </a:p>
          <a:p>
            <a:r>
              <a:rPr lang="ru-RU" sz="2300" dirty="0" smtClean="0"/>
              <a:t>9. Не произноси ложного свидетельства на ближнего твоего.</a:t>
            </a:r>
          </a:p>
          <a:p>
            <a:r>
              <a:rPr lang="ru-RU" sz="2300" dirty="0" smtClean="0"/>
              <a:t>10. Не желай дома ближнего твоего; не желай жены ближнего твоего, ни раба его, ни рабыни его, ни вола его, ни осла его, ничего, что у ближнего твоего.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476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8875" y="1987137"/>
            <a:ext cx="6910906" cy="29600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Заповеди даны были народу еврейскому, но все люди должны исполнять их. Они учат нас любить и почитать Бога, произносить Его святое имя со вниманием и благоговением; трудиться в будни, а в праздники ходить в церковь; любить и почитать родителей и </a:t>
            </a:r>
            <a:r>
              <a:rPr lang="ru-RU" smtClean="0"/>
              <a:t>с уважением </a:t>
            </a:r>
            <a:r>
              <a:rPr lang="ru-RU" dirty="0" smtClean="0"/>
              <a:t>относиться ко всем старшим, не вредить здоровью и жизни других, не брать чужого, говорить правду, не осуждать и не завидовать никому.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60000">
            <a:off x="7740344" y="1232071"/>
            <a:ext cx="71918" cy="453941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640142" cy="6213153"/>
          </a:xfrm>
        </p:spPr>
        <p:txBody>
          <a:bodyPr>
            <a:normAutofit/>
          </a:bodyPr>
          <a:lstStyle/>
          <a:p>
            <a:r>
              <a:rPr lang="ru-RU" dirty="0" smtClean="0"/>
              <a:t>Евреи многие годы жили в Египте. Сначала их жизнь была хорошей, но потом египтяне начали их притеснять, заставляли много работать и очень дурно обращались с ними. Когда еврейский народ сильно увеличился в численности, то безжалостный египетский царь велел  убивать всех еврейских мальчиков. Тогда евреи начали усердно просить Бога, чтобы Он помог им. Господь услышал их молитву и послал им избавителя – Моисея.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719" cy="46910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4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1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Один раз он увидел в поле терновый куст, который горел и не сгорал. </a:t>
            </a:r>
            <a:r>
              <a:rPr lang="ru-RU" dirty="0"/>
              <a:t> </a:t>
            </a:r>
            <a:r>
              <a:rPr lang="ru-RU" dirty="0" smtClean="0"/>
              <a:t>Моисей подошёл к кусту и услышал из него голос: </a:t>
            </a:r>
          </a:p>
          <a:p>
            <a:pPr marL="0" indent="0">
              <a:buNone/>
            </a:pPr>
            <a:r>
              <a:rPr lang="ru-RU" dirty="0" smtClean="0"/>
              <a:t>- Я – Бог твой и Бог предков твоих. Я вижу страдания народа моего и хочу помочь ему. Пойди к фараону и выведи из Египта народ Мой.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36815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056784" cy="4886357"/>
          </a:xfrm>
        </p:spPr>
        <p:txBody>
          <a:bodyPr/>
          <a:lstStyle/>
          <a:p>
            <a:r>
              <a:rPr lang="ru-RU" dirty="0" smtClean="0"/>
              <a:t>При этом Бог дал Моисею силу творить чудеса. Но фараон не захотел отпустить евреев, которые работали у него даром. Тогда Моисей наслал на Египет десять бедствий. Фараон испугался гнева Божия, призвал Моисея и велел ему уйти из Египта со всем еврейским народом. </a:t>
            </a:r>
            <a:r>
              <a:rPr lang="ru-RU" smtClean="0"/>
              <a:t>Когда  </a:t>
            </a:r>
            <a:r>
              <a:rPr lang="ru-RU" dirty="0" smtClean="0"/>
              <a:t>евреи ушли, царь пожалел, что разрешил Моисею вывести весь народ и отправился со  своим войском  за ними. Египтяне догнали евреев на берегу Чермного моря.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247025" y="705035"/>
            <a:ext cx="4115506" cy="54730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Евреи испугались, но Моисей по велению Бога ударил посохом по воде, поднялся сильный ветер и разогнал воду на две стороны, и евреи прошли по сухому дну моря, а вода стояла стеной с правой и левой стороны. </a:t>
            </a:r>
            <a:r>
              <a:rPr lang="ru-RU" dirty="0"/>
              <a:t>Египтяне погнались за ними и были посередине, когда все евреи выступили на другой берег. Моисей ударил посохом по воде, вода соединилась и потопила фараона и его войско.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151216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5"/>
          <a:stretch/>
        </p:blipFill>
        <p:spPr bwMode="auto">
          <a:xfrm>
            <a:off x="3779912" y="3429000"/>
            <a:ext cx="115212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евреи отправились дальше. Много чудес происходило с ними в пути. Через какое-то время они подошли к горе </a:t>
            </a:r>
            <a:r>
              <a:rPr lang="ru-RU" dirty="0" err="1"/>
              <a:t>Синай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8174" y="3629270"/>
            <a:ext cx="2415990" cy="21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149924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259259" y="697713"/>
            <a:ext cx="3917960" cy="5019025"/>
          </a:xfrm>
        </p:spPr>
        <p:txBody>
          <a:bodyPr>
            <a:normAutofit/>
          </a:bodyPr>
          <a:lstStyle/>
          <a:p>
            <a:r>
              <a:rPr lang="ru-RU" dirty="0" smtClean="0"/>
              <a:t>Здесь Господь через Моисея велел им готовиться к принятию закона постом и молитвою. На третий день(в 50-й день по выходе из Египта) тёмная туча покрыла гору, началась гроза, гора начала колебаться, послышались трубные звуки. 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100811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218</TotalTime>
  <Words>708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Синайское откровение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Евреи испугались, но Моисей по велению Бога ударил посохом по воде, поднялся сильный ветер и разогнал воду на две стороны, и евреи прошли по сухому дну моря, а вода стояла стеной с правой и левой стороны. Египтяне погнались за ними и были посередине, когда все евреи выступили на другой берег. Моисей ударил посохом по воде, вода соединилась и потопила фараона и его войско. </vt:lpstr>
      <vt:lpstr>Презентация PowerPoint</vt:lpstr>
      <vt:lpstr>А евреи отправились дальше. Много чудес происходило с ними в пути. Через какое-то время они подошли к горе Синай.</vt:lpstr>
      <vt:lpstr>Здесь Господь через Моисея велел им готовиться к принятию закона постом и молитвою. На третий день(в 50-й день по выходе из Египта) тёмная туча покрыла гору, началась гроза, гора начала колебаться, послышались трубные звуки.  </vt:lpstr>
      <vt:lpstr>Презентация PowerPoint</vt:lpstr>
      <vt:lpstr>Моисей вошёл в тёмное облако, и Господь дал ему 10 заповедей, написанных на каменных дощечках.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Заповеди даны были народу еврейскому, но все люди должны исполнять их. Они учат нас любить и почитать Бога, произносить Его святое имя со вниманием и благоговением; трудиться в будни, а в праздники ходить в церковь; любить и почитать родителей и с уважением относиться ко всем старшим, не вредить здоровью и жизни других, не брать чужого, говорить правду, не осуждать и не завидовать никому.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21</cp:revision>
  <dcterms:created xsi:type="dcterms:W3CDTF">2012-02-19T13:13:41Z</dcterms:created>
  <dcterms:modified xsi:type="dcterms:W3CDTF">2013-07-12T15:50:16Z</dcterms:modified>
</cp:coreProperties>
</file>