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4" r:id="rId2"/>
    <p:sldId id="275" r:id="rId3"/>
    <p:sldId id="276" r:id="rId4"/>
    <p:sldId id="277" r:id="rId5"/>
    <p:sldId id="278" r:id="rId6"/>
    <p:sldId id="281" r:id="rId7"/>
    <p:sldId id="279" r:id="rId8"/>
    <p:sldId id="280" r:id="rId9"/>
    <p:sldId id="282" r:id="rId10"/>
    <p:sldId id="283" r:id="rId11"/>
    <p:sldId id="284" r:id="rId12"/>
    <p:sldId id="286" r:id="rId13"/>
    <p:sldId id="287" r:id="rId14"/>
    <p:sldId id="288" r:id="rId15"/>
    <p:sldId id="289" r:id="rId16"/>
    <p:sldId id="290" r:id="rId17"/>
    <p:sldId id="272" r:id="rId18"/>
    <p:sldId id="271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99"/>
    <a:srgbClr val="99CCFF"/>
    <a:srgbClr val="99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709" autoAdjust="0"/>
  </p:normalViewPr>
  <p:slideViewPr>
    <p:cSldViewPr>
      <p:cViewPr varScale="1">
        <p:scale>
          <a:sx n="87" d="100"/>
          <a:sy n="87" d="100"/>
        </p:scale>
        <p:origin x="-90" y="-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76D00404-47AC-4A6B-B061-05051CCB90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AC57F-34E3-4B7D-8B80-CBBF69DFA7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16D42-A598-4FF0-9C53-3597610AAC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01DFA-DA32-46B0-9515-E94379702A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FD30-7F63-4B5C-A909-106223B050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05733-2533-4041-9573-805D1B8C7E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03A16-2492-486F-A69B-B4173E549F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A59D7-33C1-44E2-A952-1AF06A31E4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41F14-9FE0-435E-8570-AE38A61D90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834C3-BBE4-43A7-B31A-D56F2568BC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FA9C8-1C13-4460-A467-1B717C8419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EE027-6A4A-4E9F-8BBA-D42FE154A7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4090E-7E91-4BA3-8C9F-3C3525064C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B8699-9EF5-4805-AE0A-3D5CAE6867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A4DAE-17D6-4E4A-9774-FAC7A38FD6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0123F-7C1F-4DD4-85E6-D7787F39B1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50000">
              <a:schemeClr val="bg1"/>
            </a:gs>
            <a:gs pos="100000">
              <a:srgbClr val="99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</a:defRPr>
            </a:lvl1pPr>
          </a:lstStyle>
          <a:p>
            <a:pPr>
              <a:defRPr/>
            </a:pPr>
            <a:fld id="{82A5CBC7-E3CF-48B6-AE65-A572CB0EFF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wmf"/><Relationship Id="rId7" Type="http://schemas.openxmlformats.org/officeDocument/2006/relationships/image" Target="../media/image7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Кроссворд</a:t>
            </a:r>
            <a:r>
              <a:rPr lang="ru-RU" sz="5400" smtClean="0"/>
              <a:t> </a:t>
            </a:r>
          </a:p>
        </p:txBody>
      </p:sp>
      <p:sp>
        <p:nvSpPr>
          <p:cNvPr id="5123" name="Rectangle 18"/>
          <p:cNvSpPr>
            <a:spLocks noGrp="1" noChangeArrowheads="1" noTextEdit="1"/>
          </p:cNvSpPr>
          <p:nvPr>
            <p:ph type="clipArt" sz="half" idx="1"/>
          </p:nvPr>
        </p:nvSpPr>
        <p:spPr/>
      </p:sp>
      <p:sp>
        <p:nvSpPr>
          <p:cNvPr id="6163" name="Rectangle 19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ru-RU" sz="2400" b="1" smtClean="0"/>
              <a:t>На дне, где тихо и темно, лежит усатое бревно.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ru-RU" sz="2400" b="1" smtClean="0"/>
              <a:t>Опасней всех  в реке она: хитра, прожорлива, сильна. Притом, такая злюка! Конечно, это …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ru-RU" sz="2400" b="1" smtClean="0"/>
              <a:t>Через море – океан плывет чудо – великан, пряча ус во рту, растянулся на версту.</a:t>
            </a:r>
          </a:p>
        </p:txBody>
      </p:sp>
      <p:pic>
        <p:nvPicPr>
          <p:cNvPr id="5125" name="Picture 4" descr="MCj03105340000[1]"/>
          <p:cNvPicPr>
            <a:picLocks noChangeAspect="1" noChangeArrowheads="1"/>
          </p:cNvPicPr>
          <p:nvPr/>
        </p:nvPicPr>
        <p:blipFill>
          <a:blip r:embed="rId2" cstate="print">
            <a:lum bright="60000" contrast="-12000"/>
          </a:blip>
          <a:srcRect l="4031" t="31728" r="52235" b="24539"/>
          <a:stretch>
            <a:fillRect/>
          </a:stretch>
        </p:blipFill>
        <p:spPr bwMode="auto">
          <a:xfrm>
            <a:off x="467544" y="1628800"/>
            <a:ext cx="3960440" cy="45368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126" name="Rectangle 7"/>
          <p:cNvSpPr>
            <a:spLocks noChangeArrowheads="1"/>
          </p:cNvSpPr>
          <p:nvPr/>
        </p:nvSpPr>
        <p:spPr bwMode="auto">
          <a:xfrm>
            <a:off x="1066800" y="2874963"/>
            <a:ext cx="409575" cy="698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127" name="Rectangle 9"/>
          <p:cNvSpPr>
            <a:spLocks noChangeArrowheads="1"/>
          </p:cNvSpPr>
          <p:nvPr/>
        </p:nvSpPr>
        <p:spPr bwMode="auto">
          <a:xfrm>
            <a:off x="1476375" y="2874963"/>
            <a:ext cx="431800" cy="698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8" name="Rectangle 10"/>
          <p:cNvSpPr>
            <a:spLocks noChangeArrowheads="1"/>
          </p:cNvSpPr>
          <p:nvPr/>
        </p:nvSpPr>
        <p:spPr bwMode="auto">
          <a:xfrm>
            <a:off x="1908175" y="2874963"/>
            <a:ext cx="431800" cy="698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9" name="Rectangle 11"/>
          <p:cNvSpPr>
            <a:spLocks noChangeArrowheads="1"/>
          </p:cNvSpPr>
          <p:nvPr/>
        </p:nvSpPr>
        <p:spPr bwMode="auto">
          <a:xfrm>
            <a:off x="1549400" y="3573463"/>
            <a:ext cx="35877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130" name="Rectangle 12"/>
          <p:cNvSpPr>
            <a:spLocks noChangeArrowheads="1"/>
          </p:cNvSpPr>
          <p:nvPr/>
        </p:nvSpPr>
        <p:spPr bwMode="auto">
          <a:xfrm>
            <a:off x="1908175" y="3573463"/>
            <a:ext cx="431800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31" name="Rectangle 13"/>
          <p:cNvSpPr>
            <a:spLocks noChangeArrowheads="1"/>
          </p:cNvSpPr>
          <p:nvPr/>
        </p:nvSpPr>
        <p:spPr bwMode="auto">
          <a:xfrm>
            <a:off x="2339975" y="3573463"/>
            <a:ext cx="504825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32" name="Rectangle 14"/>
          <p:cNvSpPr>
            <a:spLocks noChangeArrowheads="1"/>
          </p:cNvSpPr>
          <p:nvPr/>
        </p:nvSpPr>
        <p:spPr bwMode="auto">
          <a:xfrm>
            <a:off x="2843213" y="3573463"/>
            <a:ext cx="503237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33" name="Rectangle 16"/>
          <p:cNvSpPr>
            <a:spLocks noChangeArrowheads="1"/>
          </p:cNvSpPr>
          <p:nvPr/>
        </p:nvSpPr>
        <p:spPr bwMode="auto">
          <a:xfrm>
            <a:off x="2339975" y="4221163"/>
            <a:ext cx="504825" cy="6492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34" name="Rectangle 17"/>
          <p:cNvSpPr>
            <a:spLocks noChangeArrowheads="1"/>
          </p:cNvSpPr>
          <p:nvPr/>
        </p:nvSpPr>
        <p:spPr bwMode="auto">
          <a:xfrm>
            <a:off x="2843213" y="4221163"/>
            <a:ext cx="503237" cy="6492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35" name="Text Box 21"/>
          <p:cNvSpPr txBox="1">
            <a:spLocks noChangeArrowheads="1"/>
          </p:cNvSpPr>
          <p:nvPr/>
        </p:nvSpPr>
        <p:spPr bwMode="auto">
          <a:xfrm>
            <a:off x="1092200" y="28463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1</a:t>
            </a:r>
          </a:p>
        </p:txBody>
      </p:sp>
      <p:sp>
        <p:nvSpPr>
          <p:cNvPr id="5136" name="Text Box 24"/>
          <p:cNvSpPr txBox="1">
            <a:spLocks noChangeArrowheads="1"/>
          </p:cNvSpPr>
          <p:nvPr/>
        </p:nvSpPr>
        <p:spPr bwMode="auto">
          <a:xfrm>
            <a:off x="1547813" y="357346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2</a:t>
            </a:r>
          </a:p>
        </p:txBody>
      </p:sp>
      <p:sp>
        <p:nvSpPr>
          <p:cNvPr id="6170" name="Text Box 26"/>
          <p:cNvSpPr txBox="1">
            <a:spLocks noChangeArrowheads="1"/>
          </p:cNvSpPr>
          <p:nvPr/>
        </p:nvSpPr>
        <p:spPr bwMode="auto">
          <a:xfrm>
            <a:off x="1042988" y="3054350"/>
            <a:ext cx="15128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000099"/>
                </a:solidFill>
              </a:rPr>
              <a:t>С  О </a:t>
            </a:r>
            <a:r>
              <a:rPr lang="ru-RU" sz="900" b="1">
                <a:solidFill>
                  <a:srgbClr val="000099"/>
                </a:solidFill>
              </a:rPr>
              <a:t> </a:t>
            </a:r>
            <a:r>
              <a:rPr lang="ru-RU" sz="2800" b="1">
                <a:solidFill>
                  <a:srgbClr val="000099"/>
                </a:solidFill>
              </a:rPr>
              <a:t>М</a:t>
            </a:r>
          </a:p>
        </p:txBody>
      </p:sp>
      <p:sp>
        <p:nvSpPr>
          <p:cNvPr id="5138" name="Rectangle 27"/>
          <p:cNvSpPr>
            <a:spLocks noChangeArrowheads="1"/>
          </p:cNvSpPr>
          <p:nvPr/>
        </p:nvSpPr>
        <p:spPr bwMode="auto">
          <a:xfrm>
            <a:off x="1908175" y="4221163"/>
            <a:ext cx="431800" cy="6492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39" name="Text Box 28"/>
          <p:cNvSpPr txBox="1">
            <a:spLocks noChangeArrowheads="1"/>
          </p:cNvSpPr>
          <p:nvPr/>
        </p:nvSpPr>
        <p:spPr bwMode="auto">
          <a:xfrm>
            <a:off x="1957388" y="42148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3</a:t>
            </a:r>
            <a:endParaRPr lang="ru-RU"/>
          </a:p>
        </p:txBody>
      </p:sp>
      <p:sp>
        <p:nvSpPr>
          <p:cNvPr id="6173" name="Text Box 29"/>
          <p:cNvSpPr txBox="1">
            <a:spLocks noChangeArrowheads="1"/>
          </p:cNvSpPr>
          <p:nvPr/>
        </p:nvSpPr>
        <p:spPr bwMode="auto">
          <a:xfrm>
            <a:off x="1468438" y="3773488"/>
            <a:ext cx="2159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000099"/>
                </a:solidFill>
              </a:rPr>
              <a:t>Щ У </a:t>
            </a:r>
            <a:r>
              <a:rPr lang="ru-RU" sz="900" b="1">
                <a:solidFill>
                  <a:srgbClr val="000099"/>
                </a:solidFill>
              </a:rPr>
              <a:t>    </a:t>
            </a:r>
            <a:r>
              <a:rPr lang="ru-RU" sz="2800" b="1">
                <a:solidFill>
                  <a:srgbClr val="000099"/>
                </a:solidFill>
              </a:rPr>
              <a:t>К   А</a:t>
            </a:r>
          </a:p>
        </p:txBody>
      </p:sp>
      <p:sp>
        <p:nvSpPr>
          <p:cNvPr id="6174" name="Text Box 30"/>
          <p:cNvSpPr txBox="1">
            <a:spLocks noChangeArrowheads="1"/>
          </p:cNvSpPr>
          <p:nvPr/>
        </p:nvSpPr>
        <p:spPr bwMode="auto">
          <a:xfrm>
            <a:off x="1906588" y="4422775"/>
            <a:ext cx="15128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000099"/>
                </a:solidFill>
              </a:rPr>
              <a:t>К </a:t>
            </a:r>
            <a:r>
              <a:rPr lang="ru-RU" sz="1400" b="1">
                <a:solidFill>
                  <a:srgbClr val="000099"/>
                </a:solidFill>
              </a:rPr>
              <a:t>   </a:t>
            </a:r>
            <a:r>
              <a:rPr lang="ru-RU" sz="2800" b="1">
                <a:solidFill>
                  <a:srgbClr val="000099"/>
                </a:solidFill>
              </a:rPr>
              <a:t>И </a:t>
            </a:r>
            <a:r>
              <a:rPr lang="ru-RU" sz="900" b="1">
                <a:solidFill>
                  <a:srgbClr val="000099"/>
                </a:solidFill>
              </a:rPr>
              <a:t>      </a:t>
            </a:r>
            <a:r>
              <a:rPr lang="ru-RU" sz="2800" b="1">
                <a:solidFill>
                  <a:srgbClr val="000099"/>
                </a:solidFill>
              </a:rPr>
              <a:t>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0" grpId="0"/>
      <p:bldP spid="6173" grpId="0"/>
      <p:bldP spid="617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332656"/>
            <a:ext cx="33272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Телескоп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1986" name="Picture 2" descr="C:\Users\Дом\Downloads\L2hvbWUvYnNrYW15c2hpbi9teWFxdWFjbHViLnJ1L2RvY3MvaW1hZ2VzL0Zpc2gvVGVsZXNrb3BfMDcuanB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2857500" cy="2143125"/>
          </a:xfrm>
          <a:prstGeom prst="rect">
            <a:avLst/>
          </a:prstGeom>
          <a:noFill/>
        </p:spPr>
      </p:pic>
      <p:pic>
        <p:nvPicPr>
          <p:cNvPr id="41987" name="Picture 3" descr="C:\Users\Дом\Downloads\L2hvbWUvYnNrYW15c2hpbi9teWFxdWFjbHViLnJ1L2RvY3MvaW1hZ2VzL0Zpc2gvVGVsZXNrb3BfMDEuanB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140968"/>
            <a:ext cx="2857500" cy="2143125"/>
          </a:xfrm>
          <a:prstGeom prst="rect">
            <a:avLst/>
          </a:prstGeom>
          <a:noFill/>
        </p:spPr>
      </p:pic>
      <p:pic>
        <p:nvPicPr>
          <p:cNvPr id="41988" name="Picture 4" descr="C:\Users\Дом\Downloads\L2hvbWUvYnNrYW15c2hpbi9teWFxdWFjbHViLnJ1L2RvY3MvaW1hZ2VzL0Zpc2gvVGVsZXNrb3BfMDQuanB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509120"/>
            <a:ext cx="2857500" cy="2143125"/>
          </a:xfrm>
          <a:prstGeom prst="rect">
            <a:avLst/>
          </a:prstGeom>
          <a:noFill/>
        </p:spPr>
      </p:pic>
      <p:pic>
        <p:nvPicPr>
          <p:cNvPr id="41989" name="Picture 5" descr="C:\Users\Дом\Downloads\L2hvbWUvYnNrYW15c2hpbi9teWFxdWFjbHViLnJ1L2RvY3MvaW1hZ2VzL0Zpc2gvVGVsZXNrb3BfMDUuanB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1412776"/>
            <a:ext cx="2857500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4198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404664"/>
            <a:ext cx="31952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Петушки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3010" name="Picture 2" descr="C:\Users\Дом\Downloads\акв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2880320" cy="2160240"/>
          </a:xfrm>
          <a:prstGeom prst="rect">
            <a:avLst/>
          </a:prstGeom>
          <a:noFill/>
        </p:spPr>
      </p:pic>
      <p:pic>
        <p:nvPicPr>
          <p:cNvPr id="43011" name="Picture 3" descr="C:\Users\Дом\Downloads\аквариумные-рыбки-петушки-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556792"/>
            <a:ext cx="3441673" cy="2520280"/>
          </a:xfrm>
          <a:prstGeom prst="rect">
            <a:avLst/>
          </a:prstGeom>
          <a:noFill/>
        </p:spPr>
      </p:pic>
      <p:pic>
        <p:nvPicPr>
          <p:cNvPr id="43012" name="Picture 4" descr="C:\Users\Дом\Downloads\аквариумные-петушки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2852936"/>
            <a:ext cx="2952328" cy="2163538"/>
          </a:xfrm>
          <a:prstGeom prst="rect">
            <a:avLst/>
          </a:prstGeom>
          <a:noFill/>
        </p:spPr>
      </p:pic>
      <p:pic>
        <p:nvPicPr>
          <p:cNvPr id="43014" name="Picture 6" descr="C:\Users\Дом\Downloads\аквариумные-рыбки-петушки-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4293096"/>
            <a:ext cx="2334766" cy="2223103"/>
          </a:xfrm>
          <a:prstGeom prst="rect">
            <a:avLst/>
          </a:prstGeom>
          <a:noFill/>
        </p:spPr>
      </p:pic>
      <p:pic>
        <p:nvPicPr>
          <p:cNvPr id="43015" name="Picture 7" descr="C:\Users\Дом\Downloads\petushok_polumesyac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4149080"/>
            <a:ext cx="2581275" cy="23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625" y="428625"/>
            <a:ext cx="828675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"</a:t>
            </a:r>
            <a:r>
              <a:rPr lang="ru-RU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Пластилиновый аквариум"</a:t>
            </a:r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25" y="1643063"/>
            <a:ext cx="4762500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5380672"/>
            <a:ext cx="3475887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sz="5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864136"/>
            <a:ext cx="6377873" cy="444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Прямоугольник 2"/>
          <p:cNvSpPr>
            <a:spLocks noChangeArrowheads="1"/>
          </p:cNvSpPr>
          <p:nvPr/>
        </p:nvSpPr>
        <p:spPr bwMode="auto">
          <a:xfrm>
            <a:off x="642938" y="357188"/>
            <a:ext cx="8001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dirty="0">
                <a:latin typeface="Calibri" pitchFamily="34" charset="0"/>
              </a:rPr>
              <a:t>Итак, мы решили своими руками создать пластилиновый аквариум. Для этого нам понадобятся: стеклянная банка с крышкой, разноцветный пластилин, пластмассовая доска для лепки  и специальные стеки для работы с пластилином.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8080738" cy="553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Прямоугольник 2"/>
          <p:cNvSpPr>
            <a:spLocks noChangeArrowheads="1"/>
          </p:cNvSpPr>
          <p:nvPr/>
        </p:nvSpPr>
        <p:spPr bwMode="auto">
          <a:xfrm>
            <a:off x="357188" y="214313"/>
            <a:ext cx="85725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sz="16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32656"/>
            <a:ext cx="6940826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Прямоугольник 2"/>
          <p:cNvSpPr>
            <a:spLocks noChangeArrowheads="1"/>
          </p:cNvSpPr>
          <p:nvPr/>
        </p:nvSpPr>
        <p:spPr bwMode="auto">
          <a:xfrm>
            <a:off x="357188" y="0"/>
            <a:ext cx="85010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20688"/>
            <a:ext cx="7347556" cy="5831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Назови рыбу …</a:t>
            </a:r>
          </a:p>
        </p:txBody>
      </p:sp>
      <p:pic>
        <p:nvPicPr>
          <p:cNvPr id="23562" name="Picture 10" descr="меченосец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052513"/>
            <a:ext cx="2663825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Picture 11" descr="e0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1052513"/>
            <a:ext cx="2879725" cy="214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4" name="Picture 12" descr="e07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3932238"/>
            <a:ext cx="2879725" cy="239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5" name="Picture 13" descr="e1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9700" y="3933825"/>
            <a:ext cx="2879725" cy="239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1258888" y="3284538"/>
            <a:ext cx="2447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меченосцы</a:t>
            </a:r>
          </a:p>
        </p:txBody>
      </p:sp>
      <p:sp>
        <p:nvSpPr>
          <p:cNvPr id="14344" name="Text Box 16"/>
          <p:cNvSpPr txBox="1">
            <a:spLocks noChangeArrowheads="1"/>
          </p:cNvSpPr>
          <p:nvPr/>
        </p:nvSpPr>
        <p:spPr bwMode="auto">
          <a:xfrm>
            <a:off x="1187450" y="3573463"/>
            <a:ext cx="10810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3569" name="Text Box 17"/>
          <p:cNvSpPr txBox="1">
            <a:spLocks noChangeArrowheads="1"/>
          </p:cNvSpPr>
          <p:nvPr/>
        </p:nvSpPr>
        <p:spPr bwMode="auto">
          <a:xfrm>
            <a:off x="5724525" y="3429000"/>
            <a:ext cx="2087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сомики </a:t>
            </a:r>
          </a:p>
        </p:txBody>
      </p:sp>
      <p:sp>
        <p:nvSpPr>
          <p:cNvPr id="23571" name="Text Box 19"/>
          <p:cNvSpPr txBox="1">
            <a:spLocks noChangeArrowheads="1"/>
          </p:cNvSpPr>
          <p:nvPr/>
        </p:nvSpPr>
        <p:spPr bwMode="auto">
          <a:xfrm>
            <a:off x="1547813" y="6491288"/>
            <a:ext cx="23764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петушок </a:t>
            </a:r>
          </a:p>
        </p:txBody>
      </p:sp>
      <p:sp>
        <p:nvSpPr>
          <p:cNvPr id="23572" name="Text Box 20"/>
          <p:cNvSpPr txBox="1">
            <a:spLocks noChangeArrowheads="1"/>
          </p:cNvSpPr>
          <p:nvPr/>
        </p:nvSpPr>
        <p:spPr bwMode="auto">
          <a:xfrm>
            <a:off x="6011863" y="6491288"/>
            <a:ext cx="2160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гуппи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235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235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235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23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23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23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23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23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23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b="1" dirty="0" smtClean="0"/>
          </a:p>
        </p:txBody>
      </p:sp>
      <p:pic>
        <p:nvPicPr>
          <p:cNvPr id="22532" name="Picture 4" descr="MCj02324250000[1]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87824" y="2204864"/>
            <a:ext cx="2929385" cy="3870499"/>
          </a:xfrm>
          <a:noFill/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468313" y="1628775"/>
            <a:ext cx="84089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/>
              <a:t>  </a:t>
            </a:r>
          </a:p>
        </p:txBody>
      </p:sp>
      <p:pic>
        <p:nvPicPr>
          <p:cNvPr id="16389" name="Picture 5" descr="G:\Всё для презентаций16.01.2008\Коллекция анимашек\sea5[1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836712"/>
            <a:ext cx="2412268" cy="1872208"/>
          </a:xfrm>
          <a:prstGeom prst="rect">
            <a:avLst/>
          </a:prstGeom>
          <a:noFill/>
        </p:spPr>
      </p:pic>
      <p:pic>
        <p:nvPicPr>
          <p:cNvPr id="16390" name="Picture 6" descr="G:\Всё для презентаций16.01.2008\Коллекция анимашек\sea25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4365104"/>
            <a:ext cx="2663834" cy="21044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22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Аквариум – дом для рыб!</a:t>
            </a:r>
          </a:p>
        </p:txBody>
      </p:sp>
      <p:pic>
        <p:nvPicPr>
          <p:cNvPr id="10243" name="Picture 4" descr="MCj0232945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488" y="4508500"/>
            <a:ext cx="211613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7" descr="MCj0391432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341438"/>
            <a:ext cx="1778000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9"/>
          <p:cNvSpPr txBox="1">
            <a:spLocks noChangeArrowheads="1"/>
          </p:cNvSpPr>
          <p:nvPr/>
        </p:nvSpPr>
        <p:spPr bwMode="auto">
          <a:xfrm>
            <a:off x="808038" y="5032375"/>
            <a:ext cx="4340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0246" name="Picture 12" descr="des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5229225"/>
            <a:ext cx="316865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13" descr="des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888" y="1557338"/>
            <a:ext cx="2941637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14" descr="117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650" y="3357563"/>
            <a:ext cx="19431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15" descr="2109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5738" y="4724400"/>
            <a:ext cx="280828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1" descr="930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43213" y="2205038"/>
            <a:ext cx="3167062" cy="215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ru-RU" smtClean="0"/>
              <a:t>Растения аквариума</a:t>
            </a:r>
          </a:p>
        </p:txBody>
      </p:sp>
      <p:pic>
        <p:nvPicPr>
          <p:cNvPr id="16389" name="Picture 5" descr="File01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08720"/>
            <a:ext cx="7524328" cy="56432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404664"/>
            <a:ext cx="73735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Аквариумные рыбки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5842" name="Picture 2" descr="C:\Users\Дом\Downloads\somiki-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3810000" cy="26384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5843" name="Picture 3" descr="C:\Users\Дом\Downloads\somiki-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340768"/>
            <a:ext cx="3810000" cy="25336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5844" name="Picture 4" descr="C:\Users\Дом\Downloads\somiki-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861048"/>
            <a:ext cx="3810000" cy="27241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5845" name="Picture 5" descr="C:\Users\Дом\Downloads\somiki-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5013176"/>
            <a:ext cx="3810000" cy="16097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5076056" y="3933056"/>
            <a:ext cx="28108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Сомики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188640"/>
            <a:ext cx="583264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Гуппи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6866" name="Picture 2" descr="C:\Users\Дом\Downloads\guppy_samka_i_same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5495651" cy="2592288"/>
          </a:xfrm>
          <a:prstGeom prst="rect">
            <a:avLst/>
          </a:prstGeom>
          <a:noFill/>
        </p:spPr>
      </p:pic>
      <p:pic>
        <p:nvPicPr>
          <p:cNvPr id="36867" name="Picture 3" descr="C:\Users\Дом\Downloads\guppy_berlinc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556792"/>
            <a:ext cx="3140472" cy="2322834"/>
          </a:xfrm>
          <a:prstGeom prst="rect">
            <a:avLst/>
          </a:prstGeom>
          <a:noFill/>
        </p:spPr>
      </p:pic>
      <p:pic>
        <p:nvPicPr>
          <p:cNvPr id="36869" name="Picture 5" descr="C:\Users\Дом\Downloads\guppy_sine-zeleny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717032"/>
            <a:ext cx="3989622" cy="29249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2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55776" y="404664"/>
            <a:ext cx="41513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Меченосцы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8914" name="Picture 2" descr="C:\Users\Дом\Downloads\mechenosec_gorn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4584452" cy="23212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8915" name="Picture 3" descr="C:\Users\Дом\Downloads\mechenosec_sitcevy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484784"/>
            <a:ext cx="4013200" cy="2032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8916" name="Picture 4" descr="C:\Users\Дом\Downloads\mechenosec_inde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861048"/>
            <a:ext cx="3492500" cy="2349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8917" name="Picture 5" descr="C:\Users\Дом\Downloads\mechenosec_limonn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3717032"/>
            <a:ext cx="4572000" cy="2667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60648"/>
            <a:ext cx="48245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Скалярии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37893" name="Picture 5" descr="C:\Users\Дом\Downloads\skalyariya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934072"/>
            <a:ext cx="5231904" cy="3923928"/>
          </a:xfrm>
          <a:prstGeom prst="rect">
            <a:avLst/>
          </a:prstGeom>
          <a:noFill/>
        </p:spPr>
      </p:pic>
      <p:pic>
        <p:nvPicPr>
          <p:cNvPr id="37891" name="Picture 3" descr="C:\Users\Дом\Downloads\pterophyllum_altum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340768"/>
            <a:ext cx="3351758" cy="3596307"/>
          </a:xfrm>
          <a:prstGeom prst="rect">
            <a:avLst/>
          </a:prstGeom>
          <a:noFill/>
        </p:spPr>
      </p:pic>
      <p:pic>
        <p:nvPicPr>
          <p:cNvPr id="37892" name="Picture 4" descr="C:\Users\Дом\Downloads\skalariya_zebr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60648"/>
            <a:ext cx="3003696" cy="3102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404664"/>
            <a:ext cx="4536504" cy="92333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Вуалехвост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39938" name="Picture 2" descr="C:\Users\Дом\Downloads\IMG_1308-1024x79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84784"/>
            <a:ext cx="5249537" cy="4065315"/>
          </a:xfrm>
          <a:prstGeom prst="rect">
            <a:avLst/>
          </a:prstGeom>
          <a:noFill/>
        </p:spPr>
      </p:pic>
      <p:pic>
        <p:nvPicPr>
          <p:cNvPr id="39939" name="Picture 3" descr="C:\Users\Дом\Downloads\2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717032"/>
            <a:ext cx="3447256" cy="277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476672"/>
            <a:ext cx="54872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Львиноголовка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0963" name="Picture 3" descr="C:\Users\Дом\Downloads\L2hvbWUvYnNrYW15c2hpbi9teWFxdWFjbHViLnJ1L2RvY3MvaW1hZ2VzL0Zpc2gvTGlvbmhlYWRfMDEuanB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3168352" cy="2376264"/>
          </a:xfrm>
          <a:prstGeom prst="rect">
            <a:avLst/>
          </a:prstGeom>
          <a:noFill/>
        </p:spPr>
      </p:pic>
      <p:pic>
        <p:nvPicPr>
          <p:cNvPr id="40964" name="Picture 4" descr="C:\Users\Дом\Downloads\L2hvbWUvYnNrYW15c2hpbi9teWFxdWFjbHViLnJ1L2RvY3MvaW1hZ2VzL0Zpc2gvTGlvbmhlYWRfMDYuanB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268760"/>
            <a:ext cx="3672408" cy="2754306"/>
          </a:xfrm>
          <a:prstGeom prst="rect">
            <a:avLst/>
          </a:prstGeom>
          <a:noFill/>
        </p:spPr>
      </p:pic>
      <p:pic>
        <p:nvPicPr>
          <p:cNvPr id="40965" name="Picture 5" descr="C:\Users\Дом\Downloads\1306483971_bolshay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3573016"/>
            <a:ext cx="4386064" cy="30117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1139</TotalTime>
  <Words>130</Words>
  <Application>Microsoft Office PowerPoint</Application>
  <PresentationFormat>Экран (4:3)</PresentationFormat>
  <Paragraphs>29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Garamond</vt:lpstr>
      <vt:lpstr>Monotype Corsiva</vt:lpstr>
      <vt:lpstr>Оформление по умолчанию</vt:lpstr>
      <vt:lpstr>Кроссворд </vt:lpstr>
      <vt:lpstr>Аквариум – дом для рыб!</vt:lpstr>
      <vt:lpstr>Растения аквариума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Назови рыбу …</vt:lpstr>
      <vt:lpstr>Слайд 18</vt:lpstr>
    </vt:vector>
  </TitlesOfParts>
  <Manager>Хисматуллин Р.Ф.</Manager>
  <Company>Октябрьский ЦИТ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>Курсы КПК</dc:subject>
  <dc:creator>Дом</dc:creator>
  <cp:lastModifiedBy>Дом</cp:lastModifiedBy>
  <cp:revision>70</cp:revision>
  <dcterms:created xsi:type="dcterms:W3CDTF">2006-11-24T05:03:59Z</dcterms:created>
  <dcterms:modified xsi:type="dcterms:W3CDTF">2012-04-04T17:28:55Z</dcterms:modified>
  <cp:category>3</cp:category>
</cp:coreProperties>
</file>