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44" r:id="rId5"/>
    <p:sldMasterId id="2147483756" r:id="rId6"/>
    <p:sldMasterId id="2147483768" r:id="rId7"/>
    <p:sldMasterId id="2147483780" r:id="rId8"/>
    <p:sldMasterId id="2147483792" r:id="rId9"/>
    <p:sldMasterId id="2147483804" r:id="rId10"/>
    <p:sldMasterId id="2147483816" r:id="rId11"/>
    <p:sldMasterId id="2147483828" r:id="rId12"/>
    <p:sldMasterId id="2147483840" r:id="rId13"/>
  </p:sldMasterIdLst>
  <p:sldIdLst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74" autoAdjust="0"/>
  </p:normalViewPr>
  <p:slideViewPr>
    <p:cSldViewPr>
      <p:cViewPr varScale="1">
        <p:scale>
          <a:sx n="79" d="100"/>
          <a:sy n="79" d="100"/>
        </p:scale>
        <p:origin x="-90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8.gif"/><Relationship Id="rId4" Type="http://schemas.openxmlformats.org/officeDocument/2006/relationships/image" Target="../media/image17.emf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6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DDF48-6F5C-4D4E-8F0E-31D93237D5E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ABE1-FB90-4144-8037-772056EED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DDF48-6F5C-4D4E-8F0E-31D93237D5E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ABE1-FB90-4144-8037-772056EED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4B71E-8215-4FC9-A4E7-A5841D49D9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37A8E-78DF-4F18-9FB1-0E990A97D3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86369-358F-4424-B230-87EA3B0CCB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34E3-63E8-4D04-A0E2-EF9AA5F823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EF132-C0A8-4F43-AEF2-5164D6149E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85B35-93AC-4F22-A55F-2DE3E9489E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0F554-1F6F-4C29-845B-A3B24B812A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7EACE-E2CA-4742-BA75-45F94F8418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544BB-43D6-462B-BD48-CBC13356BB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965F7-7AFA-4158-B776-FC397DFEF9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DDF48-6F5C-4D4E-8F0E-31D93237D5E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ABE1-FB90-4144-8037-772056EED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09DA2-8012-4B0F-8406-3870C3AB73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713F1-9288-414B-A912-745A01788E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FB3F3-FD1F-4E8F-B384-1F24CD31A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E5A94-12EE-407C-A8C6-DD0993CD99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55966-6446-471B-947C-BF0428E7DD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74BF5-5545-4079-ACBF-DDFBE82425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1F78C-54C9-4656-92D6-114CE403B0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DC3E9-5199-4CB5-B4D9-E9D98C19C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54866-E683-4CAD-8B50-DA627350BA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7A652-0C1C-4827-99EC-8996040DDC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3E5B5D-9C76-42DB-9CB3-102184ECB6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12486-B69D-47F9-B334-999266ABF9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9474-995D-4F7A-A54E-9C5D295EAF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PPP_SDESI_TLE_Shawsh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2098675"/>
            <a:ext cx="7086600" cy="1101725"/>
          </a:xfrm>
        </p:spPr>
        <p:txBody>
          <a:bodyPr/>
          <a:lstStyle>
            <a:lvl1pPr>
              <a:defRPr sz="41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048000"/>
            <a:ext cx="7086600" cy="687388"/>
          </a:xfrm>
        </p:spPr>
        <p:txBody>
          <a:bodyPr/>
          <a:lstStyle>
            <a:lvl1pPr marL="0" indent="0" algn="r">
              <a:buFontTx/>
              <a:buNone/>
              <a:defRPr sz="29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DF299A-2CCC-4D79-BB56-9851E5483F06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1166813" y="6610350"/>
            <a:ext cx="7413625" cy="2476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46EC55E-ABB4-40CE-B31E-E79E1EF21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F299A-2CCC-4D79-BB56-9851E5483F06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EC55E-ABB4-40CE-B31E-E79E1EF21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F299A-2CCC-4D79-BB56-9851E5483F06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EC55E-ABB4-40CE-B31E-E79E1EF21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38700" y="1524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F299A-2CCC-4D79-BB56-9851E5483F06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EC55E-ABB4-40CE-B31E-E79E1EF21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F299A-2CCC-4D79-BB56-9851E5483F06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EC55E-ABB4-40CE-B31E-E79E1EF21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F299A-2CCC-4D79-BB56-9851E5483F06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EC55E-ABB4-40CE-B31E-E79E1EF21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F299A-2CCC-4D79-BB56-9851E5483F06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EC55E-ABB4-40CE-B31E-E79E1EF21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F299A-2CCC-4D79-BB56-9851E5483F06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EC55E-ABB4-40CE-B31E-E79E1EF21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F1A87-8E49-4837-A644-6C412D6C15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F299A-2CCC-4D79-BB56-9851E5483F06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EC55E-ABB4-40CE-B31E-E79E1EF21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F299A-2CCC-4D79-BB56-9851E5483F06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EC55E-ABB4-40CE-B31E-E79E1EF21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F299A-2CCC-4D79-BB56-9851E5483F06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EC55E-ABB4-40CE-B31E-E79E1EF21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Рисунок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fld id="{1A69B620-D743-4308-9351-8573533D6508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04FD-0DB8-4D23-9939-7135371D57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8"/>
              <a:chOff x="252" y="509"/>
              <a:chExt cx="630" cy="3548"/>
            </a:xfrm>
          </p:grpSpPr>
          <p:sp>
            <p:nvSpPr>
              <p:cNvPr id="5131" name="Line 11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2" name="Line 12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3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 rot="5400000">
              <a:off x="1162" y="-387"/>
              <a:ext cx="3195" cy="5328"/>
              <a:chOff x="1636" y="772"/>
              <a:chExt cx="3663" cy="4098"/>
            </a:xfrm>
          </p:grpSpPr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1636" y="783"/>
                <a:ext cx="734" cy="4087"/>
                <a:chOff x="1636" y="783"/>
                <a:chExt cx="734" cy="4087"/>
              </a:xfrm>
            </p:grpSpPr>
            <p:sp>
              <p:nvSpPr>
                <p:cNvPr id="5137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3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3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2606" y="772"/>
                <a:ext cx="734" cy="4087"/>
                <a:chOff x="1636" y="783"/>
                <a:chExt cx="734" cy="4087"/>
              </a:xfrm>
            </p:grpSpPr>
            <p:sp>
              <p:nvSpPr>
                <p:cNvPr id="514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5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3595" y="783"/>
                <a:ext cx="734" cy="4087"/>
                <a:chOff x="1636" y="783"/>
                <a:chExt cx="734" cy="4087"/>
              </a:xfrm>
            </p:grpSpPr>
            <p:sp>
              <p:nvSpPr>
                <p:cNvPr id="5147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4565" y="772"/>
                <a:ext cx="734" cy="4087"/>
                <a:chOff x="1636" y="783"/>
                <a:chExt cx="734" cy="4087"/>
              </a:xfrm>
            </p:grpSpPr>
            <p:sp>
              <p:nvSpPr>
                <p:cNvPr id="515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4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55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0" y="818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5157" name="Line 3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8" name="Line 3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59" name="Line 3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0" name="Line 4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5162" name="Line 4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3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4" name="Line 44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5" name="Line 45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5167" name="Line 4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8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9" name="Line 4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0" name="Line 5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3659" y="528"/>
              <a:ext cx="630" cy="3548"/>
              <a:chOff x="252" y="509"/>
              <a:chExt cx="630" cy="3548"/>
            </a:xfrm>
          </p:grpSpPr>
          <p:sp>
            <p:nvSpPr>
              <p:cNvPr id="5172" name="Line 5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3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4" name="Line 54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5" name="Line 55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5177" name="Line 5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79" name="Line 59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0" name="Line 60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404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402" name="Picture 3258" descr="ED0018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405" name="Picture 3261" descr="j02910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9406" name="Picture 3262" descr="j030333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14.03.2012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14.03.2012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14.03.2012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14.03.2012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14.03.2012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14.03.2012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0AFFE-9A86-4224-9CD8-EE982114F0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14.03.2012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14.03.2012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14.03.2012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14.03.2012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4F47D-6F5F-44EA-B220-8FF3B5B051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340B9-CFD2-40A0-AE65-185271511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3535E-C337-4953-9766-969E81FBA2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E7127-A81B-4D48-8FC4-3C0D836CE3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13F52-6A21-4CCA-BB62-9516B9112D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DDF48-6F5C-4D4E-8F0E-31D93237D5E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ABE1-FB90-4144-8037-772056EED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4917D-6D06-4582-A342-FED716FE7E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35099-C146-4205-A870-2170F03B0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F205F-DCCA-41B2-A978-5733527F23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5B100-111A-4366-B9A8-9F75B166A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8FE38-A9DC-459F-92C4-E2D2D15439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BAE82-3FA5-4D2E-BD09-E535E5363B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55EB8-E014-447A-A4E5-52CFF38571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FAB79-9719-4A4E-8B58-D7C2B41F28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4EABE-4115-4E9E-B653-22D612BBF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AD6AC-29BF-407A-A403-581DEF4944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DDF48-6F5C-4D4E-8F0E-31D93237D5E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ABE1-FB90-4144-8037-772056EED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D8EE7-5A41-46BF-BD9E-9FA5963276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ECC7F-59D9-4C81-96CF-383FD23E1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C1ABC-E61E-4CA1-AF41-18D8F784FA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1CA07-2470-4C17-B243-3D2314F029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10AFE-1421-493C-911B-CE930009E8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4C015-E7FC-4FBD-85D9-A48DC4E94D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99471-FA84-40C2-8350-FADCB8126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127B4-97AE-4D79-8AB8-3EEA7848F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683FD-858F-495C-B89B-3E159933E2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50A59-D80C-404B-8E67-16851B6228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DDF48-6F5C-4D4E-8F0E-31D93237D5E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ABE1-FB90-4144-8037-772056EED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07F8E-8B4F-4444-A575-C0FCEDBC61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D52AB-868A-4C39-AB7C-F26CFBAC0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5B1E8-BF08-4090-81E4-373A8B02B5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6D710-37A2-4D8B-9303-89552A32B5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274638"/>
            <a:ext cx="20955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1341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CD4F1-50DD-4FCA-AF6E-FD19E18F51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7E6DDF48-6F5C-4D4E-8F0E-31D93237D5E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B1ABE1-FB90-4144-8037-772056EED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DDF48-6F5C-4D4E-8F0E-31D93237D5E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ABE1-FB90-4144-8037-772056EED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DDF48-6F5C-4D4E-8F0E-31D93237D5E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ABE1-FB90-4144-8037-772056EED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DDF48-6F5C-4D4E-8F0E-31D93237D5E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ABE1-FB90-4144-8037-772056EED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DDF48-6F5C-4D4E-8F0E-31D93237D5E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ABE1-FB90-4144-8037-772056EED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DDF48-6F5C-4D4E-8F0E-31D93237D5E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ABE1-FB90-4144-8037-772056EED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DDF48-6F5C-4D4E-8F0E-31D93237D5E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ABE1-FB90-4144-8037-772056EED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DDF48-6F5C-4D4E-8F0E-31D93237D5E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ABE1-FB90-4144-8037-772056EED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DDF48-6F5C-4D4E-8F0E-31D93237D5E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ABE1-FB90-4144-8037-772056EED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DDF48-6F5C-4D4E-8F0E-31D93237D5E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ABE1-FB90-4144-8037-772056EED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DDF48-6F5C-4D4E-8F0E-31D93237D5E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ABE1-FB90-4144-8037-772056EED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DDF48-6F5C-4D4E-8F0E-31D93237D5E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ABE1-FB90-4144-8037-772056EED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CCB8CFF-F590-4DAC-86E6-51A1E127FE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2C221-0DAF-44F7-BA8D-E0DADEF01E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8E6FE-C5D4-4749-8927-0A736EE492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7BFAFC-43AA-4223-AB03-A2FCC1AC4D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DDF48-6F5C-4D4E-8F0E-31D93237D5E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ABE1-FB90-4144-8037-772056EED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CE66A-1157-4EE7-807E-569B203BDD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F9443-4325-4802-A69B-35BB8DFF83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A9D93-A8D9-420C-BB80-6395D045B7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74379-438A-4CF1-8FAA-7D4682CFA2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1F316-01E3-4D53-8368-711FCADE1C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A45E9-43C2-40CA-9AC6-79F5BB8D7C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B8396-4D01-4899-85CC-3B7F843074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04FD-0DB8-4D23-9939-7135371D57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DDF48-6F5C-4D4E-8F0E-31D93237D5E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ABE1-FB90-4144-8037-772056EED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69B620-D743-4308-9351-8573533D6508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4B17E-B601-4AED-B275-05638FE2D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FD6F7-84CA-4C01-87B0-A7614B567A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DDF48-6F5C-4D4E-8F0E-31D93237D5E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ABE1-FB90-4144-8037-772056EED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0637E-3F8A-47E0-A56E-5AA758C0F8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F265D-DCBA-48BC-A821-29CA1344B3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9C043-3D57-4C5A-8439-E7D2B3F34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BEE39-8268-49B4-A19D-1920E5B64F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7849C-811A-470E-8F10-A100189530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60702-8D92-4114-BA23-F3BA010DD7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7590D-B16E-4D55-BE90-E164D8FF3A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3D5D7-22A9-4F38-B854-967EC6804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30602-CEDF-4DC9-9488-972C926358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F14C2-0A41-43A3-AC40-45357C5B7E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6DDF48-6F5C-4D4E-8F0E-31D93237D5E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1ABE1-FB90-4144-8037-772056EEDE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198FD-6810-4577-9293-F67628AA3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7B557-98F1-41B7-9AF3-9E521BE4D4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5CA74-948C-420C-A8EE-EC589F8B8A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4B497-088A-48F0-82D7-9AB8B0982B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3E8C2-0E1D-43A1-A5C2-4F361F03C2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49A37-7EEF-4899-B2CA-0A6174CB35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8C0F7-611C-4F47-A27A-73DB17F8D9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BCDBCA-8969-4383-B7C4-B2678909B7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303CD-2D93-4133-B094-173A2050EA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3A3EE-539D-42BE-B4B9-6801EDA8F9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5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ags" Target="../tags/tag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6DDF48-6F5C-4D4E-8F0E-31D93237D5E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B1ABE1-FB90-4144-8037-772056EEDED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58B4B9-F0BD-4B6E-9D13-E45423CA4C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43BB08-238D-415E-AEEF-A5CA4F03D5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3" name="Picture 29" descr="PPP_SDESI_PRT_Shawshank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4582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1"/>
            <a:r>
              <a:rPr lang="en-US" smtClean="0"/>
              <a:t>Четвертый уровень</a:t>
            </a:r>
          </a:p>
          <a:p>
            <a:pPr lvl="2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0350"/>
            <a:ext cx="11668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8DF299A-2CCC-4D79-BB56-9851E5483F06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66813" y="6610350"/>
            <a:ext cx="734536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8700" y="6610350"/>
            <a:ext cx="4953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6EC55E-ABB4-40CE-B31E-E79E1EF21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B1ABE1-FB90-4144-8037-772056EEDED8}" type="slidenum">
              <a:rPr lang="ru-RU" smtClean="0"/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6DDF48-6F5C-4D4E-8F0E-31D93237D5EA}" type="datetimeFigureOut">
              <a:rPr lang="ru-RU" smtClean="0"/>
              <a:t>14.03.2012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0B8451-D750-4D4B-9FF5-1E30A55094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569D0B-849C-4BAF-9D42-E87249D467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D67F4C-AFB9-4621-A5CD-E4F3190F5A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E6DDF48-6F5C-4D4E-8F0E-31D93237D5EA}" type="datetimeFigureOut">
              <a:rPr lang="ru-RU" smtClean="0"/>
              <a:t>14.03.2012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B1ABE1-FB90-4144-8037-772056EEDED8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7FC1EC-D548-423F-B5BD-1A66C822407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A69B620-D743-4308-9351-8573533D6508}" type="datetimeFigureOut">
              <a:rPr lang="ru-RU" smtClean="0"/>
              <a:pPr/>
              <a:t>14.03.2012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3FE2D9-B696-4EC5-A0DC-FB9621B42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14772E-D117-43AD-A162-2486F817AA8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FB6ED5-F6EE-45B9-99F6-57D1689036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4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Игра «Исключи лишний знак»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 descr="1243666210_skoraya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3714752"/>
            <a:ext cx="1923740" cy="2840927"/>
          </a:xfrm>
          <a:prstGeom prst="rect">
            <a:avLst/>
          </a:prstGeom>
        </p:spPr>
      </p:pic>
      <p:pic>
        <p:nvPicPr>
          <p:cNvPr id="9" name="Рисунок 8" descr="1243666240_velosipe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1214422"/>
            <a:ext cx="2357454" cy="2284484"/>
          </a:xfrm>
          <a:prstGeom prst="rect">
            <a:avLst/>
          </a:prstGeom>
        </p:spPr>
      </p:pic>
      <p:pic>
        <p:nvPicPr>
          <p:cNvPr id="10" name="Рисунок 9" descr="628px-Icon-Exlamation.svg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868" y="1285860"/>
            <a:ext cx="2357454" cy="2064648"/>
          </a:xfrm>
          <a:prstGeom prst="rect">
            <a:avLst/>
          </a:prstGeom>
        </p:spPr>
      </p:pic>
      <p:pic>
        <p:nvPicPr>
          <p:cNvPr id="11" name="Рисунок 10" descr="208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1214422"/>
            <a:ext cx="3107554" cy="2071702"/>
          </a:xfrm>
          <a:prstGeom prst="rect">
            <a:avLst/>
          </a:prstGeom>
        </p:spPr>
      </p:pic>
      <p:pic>
        <p:nvPicPr>
          <p:cNvPr id="12" name="Рисунок 11" descr="4406073_0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4000504"/>
            <a:ext cx="2122701" cy="1857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85728"/>
            <a:ext cx="3000396" cy="3000396"/>
          </a:xfrm>
          <a:prstGeom prst="rect">
            <a:avLst/>
          </a:prstGeom>
        </p:spPr>
      </p:pic>
      <p:pic>
        <p:nvPicPr>
          <p:cNvPr id="6" name="Рисунок 5" descr="30_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14290"/>
            <a:ext cx="3000396" cy="3000396"/>
          </a:xfrm>
          <a:prstGeom prst="rect">
            <a:avLst/>
          </a:prstGeom>
        </p:spPr>
      </p:pic>
      <p:pic>
        <p:nvPicPr>
          <p:cNvPr id="7" name="Рисунок 6" descr="88cc86074d0d8cc0-mai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3214686"/>
            <a:ext cx="3000396" cy="3000396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3" y="3429001"/>
            <a:ext cx="249690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raphic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57166"/>
            <a:ext cx="1786766" cy="2531252"/>
          </a:xfrm>
          <a:prstGeom prst="rect">
            <a:avLst/>
          </a:prstGeom>
        </p:spPr>
      </p:pic>
      <p:pic>
        <p:nvPicPr>
          <p:cNvPr id="6" name="Рисунок 5" descr="Graphic00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357562"/>
            <a:ext cx="1928826" cy="2732504"/>
          </a:xfrm>
          <a:prstGeom prst="rect">
            <a:avLst/>
          </a:prstGeom>
        </p:spPr>
      </p:pic>
      <p:pic>
        <p:nvPicPr>
          <p:cNvPr id="7" name="Рисунок 6" descr="Graphic01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3315890"/>
            <a:ext cx="1928806" cy="2732475"/>
          </a:xfrm>
          <a:prstGeom prst="rect">
            <a:avLst/>
          </a:prstGeom>
        </p:spPr>
      </p:pic>
      <p:pic>
        <p:nvPicPr>
          <p:cNvPr id="8" name="Рисунок 7" descr="Graphic01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357166"/>
            <a:ext cx="1857388" cy="2637491"/>
          </a:xfrm>
          <a:prstGeom prst="rect">
            <a:avLst/>
          </a:prstGeom>
        </p:spPr>
      </p:pic>
      <p:pic>
        <p:nvPicPr>
          <p:cNvPr id="9" name="Рисунок 8" descr="4406073_08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571480"/>
            <a:ext cx="2643206" cy="2312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master">
  <a:themeElements>
    <a:clrScheme name="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Модерн 2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Модерн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дерн 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дерн 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дерн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2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6">
  <a:themeElements>
    <a:clrScheme name="Тема Office 3">
      <a:dk1>
        <a:srgbClr val="000000"/>
      </a:dk1>
      <a:lt1>
        <a:srgbClr val="FFFFFF"/>
      </a:lt1>
      <a:dk2>
        <a:srgbClr val="085539"/>
      </a:dk2>
      <a:lt2>
        <a:srgbClr val="FFFFFF"/>
      </a:lt2>
      <a:accent1>
        <a:srgbClr val="F7BAD3"/>
      </a:accent1>
      <a:accent2>
        <a:srgbClr val="FBB76E"/>
      </a:accent2>
      <a:accent3>
        <a:srgbClr val="AAB4AE"/>
      </a:accent3>
      <a:accent4>
        <a:srgbClr val="DADADA"/>
      </a:accent4>
      <a:accent5>
        <a:srgbClr val="FAD9E6"/>
      </a:accent5>
      <a:accent6>
        <a:srgbClr val="E3A663"/>
      </a:accent6>
      <a:hlink>
        <a:srgbClr val="58E3B5"/>
      </a:hlink>
      <a:folHlink>
        <a:srgbClr val="EBDA7A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30E9A9"/>
        </a:accent1>
        <a:accent2>
          <a:srgbClr val="BCE2D6"/>
        </a:accent2>
        <a:accent3>
          <a:srgbClr val="AAB4AE"/>
        </a:accent3>
        <a:accent4>
          <a:srgbClr val="DADADA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82C4F2"/>
        </a:accent1>
        <a:accent2>
          <a:srgbClr val="A2DB14"/>
        </a:accent2>
        <a:accent3>
          <a:srgbClr val="AAB4AE"/>
        </a:accent3>
        <a:accent4>
          <a:srgbClr val="DADADA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F7BAD3"/>
        </a:accent1>
        <a:accent2>
          <a:srgbClr val="FBB76E"/>
        </a:accent2>
        <a:accent3>
          <a:srgbClr val="AAB4AE"/>
        </a:accent3>
        <a:accent4>
          <a:srgbClr val="DADADA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ECE2AC"/>
        </a:accent1>
        <a:accent2>
          <a:srgbClr val="FCB8A1"/>
        </a:accent2>
        <a:accent3>
          <a:srgbClr val="AAB4AE"/>
        </a:accent3>
        <a:accent4>
          <a:srgbClr val="DADADA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0E9A9"/>
        </a:accent1>
        <a:accent2>
          <a:srgbClr val="BCE2D6"/>
        </a:accent2>
        <a:accent3>
          <a:srgbClr val="FFFFFF"/>
        </a:accent3>
        <a:accent4>
          <a:srgbClr val="000000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2C4F2"/>
        </a:accent1>
        <a:accent2>
          <a:srgbClr val="A2DB14"/>
        </a:accent2>
        <a:accent3>
          <a:srgbClr val="FFFFFF"/>
        </a:accent3>
        <a:accent4>
          <a:srgbClr val="000000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BAD3"/>
        </a:accent1>
        <a:accent2>
          <a:srgbClr val="FBB76E"/>
        </a:accent2>
        <a:accent3>
          <a:srgbClr val="FFFFFF"/>
        </a:accent3>
        <a:accent4>
          <a:srgbClr val="000000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E2AC"/>
        </a:accent1>
        <a:accent2>
          <a:srgbClr val="FCB8A1"/>
        </a:accent2>
        <a:accent3>
          <a:srgbClr val="FFFFFF"/>
        </a:accent3>
        <a:accent4>
          <a:srgbClr val="000000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85539"/>
      </a:dk2>
      <a:lt2>
        <a:srgbClr val="FFFFFF"/>
      </a:lt2>
      <a:accent1>
        <a:srgbClr val="F7BAD3"/>
      </a:accent1>
      <a:accent2>
        <a:srgbClr val="FBB76E"/>
      </a:accent2>
      <a:accent3>
        <a:srgbClr val="AAB4AE"/>
      </a:accent3>
      <a:accent4>
        <a:srgbClr val="DADADA"/>
      </a:accent4>
      <a:accent5>
        <a:srgbClr val="FAD9E6"/>
      </a:accent5>
      <a:accent6>
        <a:srgbClr val="E3A663"/>
      </a:accent6>
      <a:hlink>
        <a:srgbClr val="58E3B5"/>
      </a:hlink>
      <a:folHlink>
        <a:srgbClr val="EBDA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30E9A9"/>
        </a:accent1>
        <a:accent2>
          <a:srgbClr val="BCE2D6"/>
        </a:accent2>
        <a:accent3>
          <a:srgbClr val="AAB4AE"/>
        </a:accent3>
        <a:accent4>
          <a:srgbClr val="DADADA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82C4F2"/>
        </a:accent1>
        <a:accent2>
          <a:srgbClr val="A2DB14"/>
        </a:accent2>
        <a:accent3>
          <a:srgbClr val="AAB4AE"/>
        </a:accent3>
        <a:accent4>
          <a:srgbClr val="DADADA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F7BAD3"/>
        </a:accent1>
        <a:accent2>
          <a:srgbClr val="FBB76E"/>
        </a:accent2>
        <a:accent3>
          <a:srgbClr val="AAB4AE"/>
        </a:accent3>
        <a:accent4>
          <a:srgbClr val="DADADA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85539"/>
        </a:dk2>
        <a:lt2>
          <a:srgbClr val="FFFFFF"/>
        </a:lt2>
        <a:accent1>
          <a:srgbClr val="ECE2AC"/>
        </a:accent1>
        <a:accent2>
          <a:srgbClr val="FCB8A1"/>
        </a:accent2>
        <a:accent3>
          <a:srgbClr val="AAB4AE"/>
        </a:accent3>
        <a:accent4>
          <a:srgbClr val="DADADA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0E9A9"/>
        </a:accent1>
        <a:accent2>
          <a:srgbClr val="BCE2D6"/>
        </a:accent2>
        <a:accent3>
          <a:srgbClr val="FFFFFF"/>
        </a:accent3>
        <a:accent4>
          <a:srgbClr val="000000"/>
        </a:accent4>
        <a:accent5>
          <a:srgbClr val="ADF2D1"/>
        </a:accent5>
        <a:accent6>
          <a:srgbClr val="AACDC2"/>
        </a:accent6>
        <a:hlink>
          <a:srgbClr val="D1FFED"/>
        </a:hlink>
        <a:folHlink>
          <a:srgbClr val="75F0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7BAD3"/>
        </a:accent1>
        <a:accent2>
          <a:srgbClr val="FBB76E"/>
        </a:accent2>
        <a:accent3>
          <a:srgbClr val="FFFFFF"/>
        </a:accent3>
        <a:accent4>
          <a:srgbClr val="000000"/>
        </a:accent4>
        <a:accent5>
          <a:srgbClr val="FAD9E6"/>
        </a:accent5>
        <a:accent6>
          <a:srgbClr val="E3A663"/>
        </a:accent6>
        <a:hlink>
          <a:srgbClr val="58E3B5"/>
        </a:hlink>
        <a:folHlink>
          <a:srgbClr val="EBDA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2C4F2"/>
        </a:accent1>
        <a:accent2>
          <a:srgbClr val="A2DB14"/>
        </a:accent2>
        <a:accent3>
          <a:srgbClr val="FFFFFF"/>
        </a:accent3>
        <a:accent4>
          <a:srgbClr val="000000"/>
        </a:accent4>
        <a:accent5>
          <a:srgbClr val="C1DEF7"/>
        </a:accent5>
        <a:accent6>
          <a:srgbClr val="92C611"/>
        </a:accent6>
        <a:hlink>
          <a:srgbClr val="7BE1C0"/>
        </a:hlink>
        <a:folHlink>
          <a:srgbClr val="B6DEF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CE2AC"/>
        </a:accent1>
        <a:accent2>
          <a:srgbClr val="FCB8A1"/>
        </a:accent2>
        <a:accent3>
          <a:srgbClr val="FFFFFF"/>
        </a:accent3>
        <a:accent4>
          <a:srgbClr val="000000"/>
        </a:accent4>
        <a:accent5>
          <a:srgbClr val="F4EED2"/>
        </a:accent5>
        <a:accent6>
          <a:srgbClr val="E4A691"/>
        </a:accent6>
        <a:hlink>
          <a:srgbClr val="C9B5F7"/>
        </a:hlink>
        <a:folHlink>
          <a:srgbClr val="7EDD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0099FF"/>
      </a:accent1>
      <a:accent2>
        <a:srgbClr val="FF99CC"/>
      </a:accent2>
      <a:accent3>
        <a:srgbClr val="FFCAE2"/>
      </a:accent3>
      <a:accent4>
        <a:srgbClr val="000000"/>
      </a:accent4>
      <a:accent5>
        <a:srgbClr val="AACAFF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цветные мелки</Template>
  <TotalTime>175</TotalTime>
  <Words>6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</vt:i4>
      </vt:variant>
    </vt:vector>
  </HeadingPairs>
  <TitlesOfParts>
    <vt:vector size="16" baseType="lpstr">
      <vt:lpstr>master</vt:lpstr>
      <vt:lpstr>1_colormaster</vt:lpstr>
      <vt:lpstr>2_colormaster</vt:lpstr>
      <vt:lpstr>3_colormaster</vt:lpstr>
      <vt:lpstr>Тема6</vt:lpstr>
      <vt:lpstr>1_Default Design</vt:lpstr>
      <vt:lpstr>1_master</vt:lpstr>
      <vt:lpstr>4_colormaster</vt:lpstr>
      <vt:lpstr>5_colormaster</vt:lpstr>
      <vt:lpstr>6_colormaster</vt:lpstr>
      <vt:lpstr>7_colormaster</vt:lpstr>
      <vt:lpstr>Модерн 2</vt:lpstr>
      <vt:lpstr>Тема2</vt:lpstr>
      <vt:lpstr>Игра «Исключи лишний знак»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17</cp:revision>
  <dcterms:created xsi:type="dcterms:W3CDTF">2010-09-29T14:01:22Z</dcterms:created>
  <dcterms:modified xsi:type="dcterms:W3CDTF">2012-03-14T07:35:26Z</dcterms:modified>
</cp:coreProperties>
</file>