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0" r:id="rId3"/>
    <p:sldId id="265" r:id="rId4"/>
    <p:sldId id="267" r:id="rId5"/>
    <p:sldId id="270" r:id="rId6"/>
    <p:sldId id="27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61" autoAdjust="0"/>
    <p:restoredTop sz="83898" autoAdjust="0"/>
  </p:normalViewPr>
  <p:slideViewPr>
    <p:cSldViewPr>
      <p:cViewPr varScale="1">
        <p:scale>
          <a:sx n="92" d="100"/>
          <a:sy n="92" d="100"/>
        </p:scale>
        <p:origin x="-13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93CF4-F4D1-4287-9FA1-9F31C1489568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2D6DF-8A48-489B-BCA4-B2FB1DD94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2D6DF-8A48-489B-BCA4-B2FB1DD94F6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2D6DF-8A48-489B-BCA4-B2FB1DD94F6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8BC38-214E-42D2-A62A-4D11C0312A31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A074A-C766-47A5-ACBF-F3674AE5DF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8BC38-214E-42D2-A62A-4D11C0312A31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A074A-C766-47A5-ACBF-F3674AE5D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8BC38-214E-42D2-A62A-4D11C0312A31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A074A-C766-47A5-ACBF-F3674AE5D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8BC38-214E-42D2-A62A-4D11C0312A31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A074A-C766-47A5-ACBF-F3674AE5D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8BC38-214E-42D2-A62A-4D11C0312A31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A074A-C766-47A5-ACBF-F3674AE5DF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8BC38-214E-42D2-A62A-4D11C0312A31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A074A-C766-47A5-ACBF-F3674AE5D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8BC38-214E-42D2-A62A-4D11C0312A31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A074A-C766-47A5-ACBF-F3674AE5DF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8BC38-214E-42D2-A62A-4D11C0312A31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A074A-C766-47A5-ACBF-F3674AE5D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8BC38-214E-42D2-A62A-4D11C0312A31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A074A-C766-47A5-ACBF-F3674AE5D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8BC38-214E-42D2-A62A-4D11C0312A31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A074A-C766-47A5-ACBF-F3674AE5D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B68BC38-214E-42D2-A62A-4D11C0312A31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38A074A-C766-47A5-ACBF-F3674AE5D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B68BC38-214E-42D2-A62A-4D11C0312A31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38A074A-C766-47A5-ACBF-F3674AE5D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000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&#1080;&#1089;&#1090;&#1088;&#1072;&#1090;&#1086;&#1088;\Desktop\&#1046;&#1077;&#1085;&#1077;\barbariki-friends+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>
                <a:latin typeface="Arial Narrow" pitchFamily="34" charset="0"/>
              </a:rPr>
              <a:t>Шашечный турнир</a:t>
            </a:r>
            <a:endParaRPr lang="ru-RU" sz="6600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5400" dirty="0" smtClean="0">
                <a:cs typeface="Aharoni" pitchFamily="2" charset="-79"/>
              </a:rPr>
              <a:t>4</a:t>
            </a:r>
            <a:r>
              <a:rPr lang="ru-RU" sz="4000" dirty="0" smtClean="0">
                <a:cs typeface="Aharoni" pitchFamily="2" charset="-79"/>
              </a:rPr>
              <a:t>-Б</a:t>
            </a:r>
            <a:endParaRPr lang="ru-RU" sz="4000" dirty="0">
              <a:cs typeface="Aharoni" pitchFamily="2" charset="-79"/>
            </a:endParaRPr>
          </a:p>
        </p:txBody>
      </p:sp>
      <p:pic>
        <p:nvPicPr>
          <p:cNvPr id="5" name="Рисунок 4" descr="P10309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428604"/>
            <a:ext cx="4500562" cy="3750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barbariki-friends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143900" y="6143644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8662" y="1071546"/>
            <a:ext cx="3000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Шашечная игра — мать шахматной. И достойная мать! </a:t>
            </a:r>
            <a:r>
              <a:rPr lang="ru-RU" i="1" dirty="0" smtClean="0"/>
              <a:t>(Эммануил </a:t>
            </a:r>
            <a:r>
              <a:rPr lang="ru-RU" i="1" dirty="0" err="1" smtClean="0"/>
              <a:t>Ласкер</a:t>
            </a:r>
            <a:r>
              <a:rPr lang="ru-RU" i="1" dirty="0" smtClean="0"/>
              <a:t>)</a:t>
            </a:r>
            <a:endParaRPr lang="ru-RU" dirty="0"/>
          </a:p>
        </p:txBody>
      </p:sp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772400" cy="914400"/>
          </a:xfrm>
        </p:spPr>
        <p:txBody>
          <a:bodyPr/>
          <a:lstStyle/>
          <a:p>
            <a:r>
              <a:rPr lang="ru-RU" sz="2800" dirty="0" smtClean="0"/>
              <a:t>Игра — это забава, но лишь до тех пор, пока ты не захотел выигрывать.</a:t>
            </a:r>
            <a:endParaRPr lang="ru-RU" sz="2800" dirty="0"/>
          </a:p>
        </p:txBody>
      </p:sp>
      <p:pic>
        <p:nvPicPr>
          <p:cNvPr id="4" name="Содержимое 3" descr="P10309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85918" y="2333994"/>
            <a:ext cx="6032009" cy="45240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Чтобы быть непобедимым необязательно всегда выигрывать, достаточно никогда не сдаваться.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P10309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0940" y="1643050"/>
            <a:ext cx="6576401" cy="50704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929618" cy="1143008"/>
          </a:xfrm>
        </p:spPr>
        <p:txBody>
          <a:bodyPr/>
          <a:lstStyle/>
          <a:p>
            <a:r>
              <a:rPr lang="ru-RU" sz="2400" dirty="0" smtClean="0"/>
              <a:t>Помни, что вернуть сделанный ход ты не можешь, но зато имеешь полное право дважды подумать, прежде чем ходить. И если ты не воспользуешься этим правом, то обязательно проиграешь.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P1030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928778"/>
            <a:ext cx="6572296" cy="49292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901014" cy="1069298"/>
          </a:xfrm>
        </p:spPr>
        <p:txBody>
          <a:bodyPr/>
          <a:lstStyle/>
          <a:p>
            <a:r>
              <a:rPr lang="ru-RU" sz="2800" dirty="0" smtClean="0"/>
              <a:t>Хороший игрок проигрывает без оправданий, выигрывает с благодарностью и соглашается на ничью с улыбкой.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P10309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644634"/>
            <a:ext cx="6951156" cy="5213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/>
          <a:lstStyle/>
          <a:p>
            <a:r>
              <a:rPr lang="ru-RU" sz="2000" dirty="0" smtClean="0"/>
              <a:t>Своим успехом в игре ты обязан не только себе самому, но и всем противникам, с которыми когда-либо </a:t>
            </a:r>
            <a:r>
              <a:rPr lang="ru-RU" sz="2400" dirty="0" smtClean="0"/>
              <a:t>садился</a:t>
            </a:r>
            <a:r>
              <a:rPr lang="ru-RU" sz="2000" dirty="0" smtClean="0"/>
              <a:t> за доску. Это они научили тебя побеждать.</a:t>
            </a:r>
            <a:endParaRPr lang="ru-RU" sz="2000" dirty="0"/>
          </a:p>
        </p:txBody>
      </p:sp>
      <p:pic>
        <p:nvPicPr>
          <p:cNvPr id="4" name="Содержимое 3" descr="P1030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01758"/>
            <a:ext cx="7140329" cy="53562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328</TotalTime>
  <Words>127</Words>
  <Application>Microsoft Office PowerPoint</Application>
  <PresentationFormat>Экран (4:3)</PresentationFormat>
  <Paragraphs>10</Paragraphs>
  <Slides>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Метро</vt:lpstr>
      <vt:lpstr>Шашечный турнир</vt:lpstr>
      <vt:lpstr>Игра — это забава, но лишь до тех пор, пока ты не захотел выигрывать.</vt:lpstr>
      <vt:lpstr>Чтобы быть непобедимым необязательно всегда выигрывать, достаточно никогда не сдаваться. </vt:lpstr>
      <vt:lpstr>Помни, что вернуть сделанный ход ты не можешь, но зато имеешь полное право дважды подумать, прежде чем ходить. И если ты не воспользуешься этим правом, то обязательно проиграешь. </vt:lpstr>
      <vt:lpstr>Хороший игрок проигрывает без оправданий, выигрывает с благодарностью и соглашается на ничью с улыбкой. </vt:lpstr>
      <vt:lpstr>Своим успехом в игре ты обязан не только себе самому, но и всем противникам, с которыми когда-либо садился за доску. Это они научили тебя побеждать.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Шашечный турнир</dc:title>
  <dc:creator>DNA7 X86</dc:creator>
  <cp:lastModifiedBy>DNA7 X86</cp:lastModifiedBy>
  <cp:revision>37</cp:revision>
  <dcterms:created xsi:type="dcterms:W3CDTF">2012-02-09T20:33:52Z</dcterms:created>
  <dcterms:modified xsi:type="dcterms:W3CDTF">2013-06-29T13:57:57Z</dcterms:modified>
</cp:coreProperties>
</file>