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64" r:id="rId3"/>
    <p:sldId id="269" r:id="rId4"/>
    <p:sldId id="265" r:id="rId5"/>
    <p:sldId id="270" r:id="rId6"/>
    <p:sldId id="263" r:id="rId7"/>
    <p:sldId id="266" r:id="rId8"/>
    <p:sldId id="267" r:id="rId9"/>
    <p:sldId id="268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89192-FCD9-4367-8366-043F0FE6B320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00675-B78E-46CA-9D7F-56D02EDDF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89192-FCD9-4367-8366-043F0FE6B320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00675-B78E-46CA-9D7F-56D02EDDF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89192-FCD9-4367-8366-043F0FE6B320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00675-B78E-46CA-9D7F-56D02EDDF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89192-FCD9-4367-8366-043F0FE6B320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00675-B78E-46CA-9D7F-56D02EDDF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89192-FCD9-4367-8366-043F0FE6B320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00675-B78E-46CA-9D7F-56D02EDDF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89192-FCD9-4367-8366-043F0FE6B320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00675-B78E-46CA-9D7F-56D02EDDF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89192-FCD9-4367-8366-043F0FE6B320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00675-B78E-46CA-9D7F-56D02EDDF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89192-FCD9-4367-8366-043F0FE6B320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00675-B78E-46CA-9D7F-56D02EDDF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89192-FCD9-4367-8366-043F0FE6B320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00675-B78E-46CA-9D7F-56D02EDDF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89192-FCD9-4367-8366-043F0FE6B320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00675-B78E-46CA-9D7F-56D02EDDF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89192-FCD9-4367-8366-043F0FE6B320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00675-B78E-46CA-9D7F-56D02EDDF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89192-FCD9-4367-8366-043F0FE6B320}" type="datetimeFigureOut">
              <a:rPr lang="ru-RU" smtClean="0"/>
              <a:pPr/>
              <a:t>21.06.2013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00675-B78E-46CA-9D7F-56D02EDDF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810743"/>
          </a:xfrm>
        </p:spPr>
        <p:txBody>
          <a:bodyPr>
            <a:normAutofit fontScale="90000"/>
          </a:bodyPr>
          <a:lstStyle/>
          <a:p>
            <a:r>
              <a:rPr lang="ru-RU" sz="8000" b="1" i="1" dirty="0">
                <a:solidFill>
                  <a:srgbClr val="FF0000"/>
                </a:solidFill>
              </a:rPr>
              <a:t>Игра </a:t>
            </a:r>
            <a:r>
              <a:rPr lang="ru-RU" sz="8000" b="1" i="1" dirty="0" smtClean="0">
                <a:solidFill>
                  <a:srgbClr val="FF0000"/>
                </a:solidFill>
              </a:rPr>
              <a:t/>
            </a:r>
            <a:br>
              <a:rPr lang="ru-RU" sz="8000" b="1" i="1" dirty="0" smtClean="0">
                <a:solidFill>
                  <a:srgbClr val="FF0000"/>
                </a:solidFill>
              </a:rPr>
            </a:br>
            <a:r>
              <a:rPr lang="ru-RU" sz="8000" b="1" i="1" dirty="0" smtClean="0">
                <a:solidFill>
                  <a:srgbClr val="FF0000"/>
                </a:solidFill>
              </a:rPr>
              <a:t>"</a:t>
            </a:r>
            <a:r>
              <a:rPr lang="ru-RU" sz="8000" b="1" i="1" dirty="0">
                <a:solidFill>
                  <a:srgbClr val="FF0000"/>
                </a:solidFill>
              </a:rPr>
              <a:t>Звездный час"</a:t>
            </a:r>
            <a:r>
              <a:rPr lang="ru-RU" sz="8000" b="1" dirty="0">
                <a:solidFill>
                  <a:srgbClr val="FF0000"/>
                </a:solidFill>
              </a:rPr>
              <a:t/>
            </a:r>
            <a:br>
              <a:rPr lang="ru-RU" sz="8000" b="1" dirty="0">
                <a:solidFill>
                  <a:srgbClr val="FF0000"/>
                </a:solidFill>
              </a:rPr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509120"/>
            <a:ext cx="6400800" cy="1752600"/>
          </a:xfrm>
        </p:spPr>
        <p:txBody>
          <a:bodyPr>
            <a:normAutofit/>
          </a:bodyPr>
          <a:lstStyle/>
          <a:p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Мингалева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Светлана Владимировна</a:t>
            </a:r>
          </a:p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МОУ «НОШ № 23»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27584" y="2381398"/>
            <a:ext cx="712879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Times New Roman" pitchFamily="18" charset="0"/>
                <a:cs typeface="Arial" pitchFamily="34" charset="0"/>
              </a:rPr>
              <a:t>Звездный час</a:t>
            </a:r>
            <a:endParaRPr kumimoji="0" lang="ru-RU" sz="9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92696"/>
            <a:ext cx="813690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 smtClean="0"/>
              <a:t>Вопрос 1. </a:t>
            </a:r>
            <a:r>
              <a:rPr lang="ru-RU" sz="2600" dirty="0" smtClean="0"/>
              <a:t>Деньги: </a:t>
            </a:r>
          </a:p>
          <a:p>
            <a:r>
              <a:rPr lang="ru-RU" sz="2600" dirty="0" smtClean="0"/>
              <a:t>1)10 центов,</a:t>
            </a:r>
          </a:p>
          <a:p>
            <a:r>
              <a:rPr lang="ru-RU" sz="2600" dirty="0" smtClean="0"/>
              <a:t>2)20 центов, </a:t>
            </a:r>
          </a:p>
          <a:p>
            <a:r>
              <a:rPr lang="ru-RU" sz="2600" dirty="0" smtClean="0"/>
              <a:t>3)50 центов, </a:t>
            </a:r>
          </a:p>
          <a:p>
            <a:r>
              <a:rPr lang="ru-RU" sz="2600" dirty="0" smtClean="0"/>
              <a:t>4)1 доллар. </a:t>
            </a:r>
          </a:p>
          <a:p>
            <a:r>
              <a:rPr lang="ru-RU" sz="2600" dirty="0" smtClean="0"/>
              <a:t>Счастливая монета </a:t>
            </a:r>
            <a:r>
              <a:rPr lang="ru-RU" sz="2600" dirty="0" err="1" smtClean="0"/>
              <a:t>Скруджа</a:t>
            </a:r>
            <a:r>
              <a:rPr lang="ru-RU" sz="2600" dirty="0" smtClean="0"/>
              <a:t> была достоинством...</a:t>
            </a:r>
            <a:endParaRPr lang="ru-RU" sz="2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060848"/>
            <a:ext cx="43204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8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</a:t>
            </a:r>
            <a:r>
              <a:rPr lang="ru-RU" sz="2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10 </a:t>
            </a:r>
            <a:r>
              <a:rPr lang="ru-RU" sz="2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центов</a:t>
            </a:r>
            <a:r>
              <a:rPr lang="ru-RU" sz="2600" i="1" dirty="0"/>
              <a:t>.</a:t>
            </a:r>
            <a:r>
              <a:rPr lang="ru-RU" sz="2600" dirty="0"/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636913"/>
            <a:ext cx="813690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b="1" dirty="0" smtClean="0"/>
          </a:p>
          <a:p>
            <a:endParaRPr lang="ru-RU" sz="2800" b="1" dirty="0" smtClean="0"/>
          </a:p>
          <a:p>
            <a:r>
              <a:rPr lang="ru-RU" sz="2800" b="1" dirty="0" smtClean="0"/>
              <a:t>Вопрос 2. </a:t>
            </a:r>
            <a:r>
              <a:rPr lang="ru-RU" sz="2800" dirty="0" smtClean="0"/>
              <a:t>Герои музыкального фильма «Красная шапочка»: </a:t>
            </a:r>
          </a:p>
          <a:p>
            <a:r>
              <a:rPr lang="ru-RU" sz="2800" dirty="0" smtClean="0"/>
              <a:t>1)Звездочет, </a:t>
            </a:r>
          </a:p>
          <a:p>
            <a:r>
              <a:rPr lang="ru-RU" sz="2800" dirty="0" smtClean="0"/>
              <a:t>2)Охотник, </a:t>
            </a:r>
          </a:p>
          <a:p>
            <a:r>
              <a:rPr lang="ru-RU" sz="2800" dirty="0" smtClean="0"/>
              <a:t>3)Мельник, </a:t>
            </a:r>
          </a:p>
          <a:p>
            <a:r>
              <a:rPr lang="ru-RU" sz="2800" dirty="0" smtClean="0"/>
              <a:t>4)Волк.                      Нет ли среди них лишнего?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982998"/>
            <a:ext cx="83529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</a:t>
            </a:r>
            <a:r>
              <a:rPr lang="ru-RU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в этом фильме не было мельника.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260648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• 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тур  </a:t>
            </a:r>
            <a:r>
              <a:rPr lang="ru-RU" sz="36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Найти правильный ответ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3528" y="428604"/>
            <a:ext cx="864096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b="1" dirty="0" smtClean="0"/>
          </a:p>
          <a:p>
            <a:r>
              <a:rPr lang="ru-RU" sz="2800" b="1" dirty="0" smtClean="0"/>
              <a:t>Вопрос 3.</a:t>
            </a:r>
            <a:r>
              <a:rPr lang="ru-RU" sz="2800" dirty="0" smtClean="0"/>
              <a:t> Животные: </a:t>
            </a:r>
          </a:p>
          <a:p>
            <a:r>
              <a:rPr lang="ru-RU" sz="2800" dirty="0" smtClean="0"/>
              <a:t>1)пиявки, </a:t>
            </a:r>
          </a:p>
          <a:p>
            <a:r>
              <a:rPr lang="ru-RU" sz="2800" dirty="0" smtClean="0"/>
              <a:t>2)черепахи, </a:t>
            </a:r>
          </a:p>
          <a:p>
            <a:r>
              <a:rPr lang="ru-RU" sz="2800" dirty="0" smtClean="0"/>
              <a:t>3)змеи, </a:t>
            </a:r>
          </a:p>
          <a:p>
            <a:r>
              <a:rPr lang="ru-RU" sz="2800" dirty="0" smtClean="0"/>
              <a:t>4)лягушки.  Кого из них продавал </a:t>
            </a:r>
            <a:r>
              <a:rPr lang="ru-RU" sz="2800" dirty="0" err="1" smtClean="0"/>
              <a:t>Дуремар</a:t>
            </a:r>
            <a:r>
              <a:rPr lang="ru-RU" sz="2800" dirty="0" smtClean="0"/>
              <a:t>?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2928934"/>
            <a:ext cx="50662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</a:t>
            </a:r>
            <a:r>
              <a:rPr lang="ru-RU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пиявок.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260648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• 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тур  </a:t>
            </a:r>
            <a:r>
              <a:rPr lang="ru-RU" sz="36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Найти правильный ответ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2828836"/>
            <a:ext cx="835824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 smtClean="0"/>
          </a:p>
          <a:p>
            <a:r>
              <a:rPr lang="ru-RU" sz="2600" b="1" dirty="0" smtClean="0"/>
              <a:t>Вопрос 4.</a:t>
            </a:r>
            <a:r>
              <a:rPr lang="ru-RU" sz="2600" dirty="0" smtClean="0"/>
              <a:t> Страны:</a:t>
            </a:r>
          </a:p>
          <a:p>
            <a:r>
              <a:rPr lang="ru-RU" sz="2600" dirty="0" smtClean="0"/>
              <a:t> 1)Италия, </a:t>
            </a:r>
          </a:p>
          <a:p>
            <a:r>
              <a:rPr lang="ru-RU" sz="2600" dirty="0" smtClean="0"/>
              <a:t>2)Франция, </a:t>
            </a:r>
          </a:p>
          <a:p>
            <a:r>
              <a:rPr lang="ru-RU" sz="2600" dirty="0" smtClean="0"/>
              <a:t>3)Египет  </a:t>
            </a:r>
          </a:p>
          <a:p>
            <a:r>
              <a:rPr lang="ru-RU" sz="2600" dirty="0" smtClean="0"/>
              <a:t>4)Финляндия находятся в Европе. </a:t>
            </a:r>
          </a:p>
          <a:p>
            <a:r>
              <a:rPr lang="ru-RU" sz="2600" dirty="0" smtClean="0"/>
              <a:t>Нет ли здесь страны, которая расположена на другом материке?</a:t>
            </a:r>
            <a:endParaRPr lang="ru-RU" sz="2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3244334"/>
            <a:ext cx="792961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 Египет находится в Африке.</a:t>
            </a:r>
            <a:endParaRPr lang="ru-RU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85728"/>
            <a:ext cx="882047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 smtClean="0"/>
              <a:t>Вопрос 5.</a:t>
            </a:r>
            <a:r>
              <a:rPr lang="ru-RU" sz="2600" dirty="0" smtClean="0"/>
              <a:t> Писатели: </a:t>
            </a:r>
          </a:p>
          <a:p>
            <a:r>
              <a:rPr lang="ru-RU" sz="2600" dirty="0" smtClean="0"/>
              <a:t>1)Крылов, </a:t>
            </a:r>
          </a:p>
          <a:p>
            <a:r>
              <a:rPr lang="ru-RU" sz="2600" dirty="0" smtClean="0"/>
              <a:t>2)Маршак, </a:t>
            </a:r>
          </a:p>
          <a:p>
            <a:r>
              <a:rPr lang="ru-RU" sz="2600" dirty="0" smtClean="0"/>
              <a:t>3)Михалков, </a:t>
            </a:r>
          </a:p>
          <a:p>
            <a:r>
              <a:rPr lang="ru-RU" sz="2600" dirty="0" smtClean="0"/>
              <a:t>4)Чуковский. Есть ли среди них писатель, который написал «</a:t>
            </a:r>
            <a:r>
              <a:rPr lang="ru-RU" sz="2600" dirty="0" err="1" smtClean="0"/>
              <a:t>Мойдодыр</a:t>
            </a:r>
            <a:r>
              <a:rPr lang="ru-RU" sz="2600" dirty="0" smtClean="0"/>
              <a:t>»?</a:t>
            </a:r>
            <a:endParaRPr lang="ru-RU" sz="2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708921"/>
            <a:ext cx="820891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 Да. Это Корней Иванович Чуковский.</a:t>
            </a:r>
            <a:endParaRPr lang="ru-RU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2786058"/>
            <a:ext cx="889248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r>
              <a:rPr lang="ru-RU" sz="2600" b="1" dirty="0" smtClean="0"/>
              <a:t>Вопрос 6.</a:t>
            </a:r>
            <a:r>
              <a:rPr lang="ru-RU" sz="2600" dirty="0" smtClean="0"/>
              <a:t> Месяцы: Если вы смотрели фильм «12 месяцев», то без труда скажите, какой месяц был самый молодой: 1)январь, </a:t>
            </a:r>
          </a:p>
          <a:p>
            <a:r>
              <a:rPr lang="ru-RU" sz="2600" dirty="0" smtClean="0"/>
              <a:t>2)апрель, </a:t>
            </a:r>
          </a:p>
          <a:p>
            <a:r>
              <a:rPr lang="ru-RU" sz="2600" dirty="0" smtClean="0"/>
              <a:t>3)июль, </a:t>
            </a:r>
          </a:p>
          <a:p>
            <a:r>
              <a:rPr lang="ru-RU" sz="2600" dirty="0" smtClean="0"/>
              <a:t>4)декабрь?</a:t>
            </a:r>
            <a:r>
              <a:rPr lang="ru-RU" sz="2600" i="1" dirty="0" smtClean="0"/>
              <a:t> </a:t>
            </a:r>
          </a:p>
          <a:p>
            <a:r>
              <a:rPr lang="ru-RU" sz="2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 Январь.</a:t>
            </a:r>
            <a:endParaRPr lang="ru-RU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5429264"/>
            <a:ext cx="86409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/>
          </a:p>
          <a:p>
            <a:r>
              <a:rPr lang="ru-RU" sz="2600" b="1" dirty="0" smtClean="0"/>
              <a:t>Вопрос 7.</a:t>
            </a:r>
            <a:r>
              <a:rPr lang="ru-RU" sz="2600" dirty="0" smtClean="0"/>
              <a:t> Слова: снежинка, теплота, вечность, молодость. Какое из этих слов выложил Кай – герой сказки Андерсена «Снежная Королева»?</a:t>
            </a:r>
            <a:endParaRPr lang="ru-RU" sz="2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3244334"/>
            <a:ext cx="82809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i="1" dirty="0" smtClean="0"/>
          </a:p>
          <a:p>
            <a:endParaRPr lang="ru-RU" i="1" dirty="0"/>
          </a:p>
          <a:p>
            <a:endParaRPr lang="ru-RU" i="1" dirty="0" smtClean="0"/>
          </a:p>
          <a:p>
            <a:endParaRPr lang="ru-RU" i="1" dirty="0"/>
          </a:p>
          <a:p>
            <a:endParaRPr lang="ru-RU" i="1" dirty="0" smtClean="0"/>
          </a:p>
          <a:p>
            <a:endParaRPr lang="ru-RU" i="1" dirty="0"/>
          </a:p>
          <a:p>
            <a:endParaRPr lang="ru-RU" i="1" dirty="0" smtClean="0"/>
          </a:p>
          <a:p>
            <a:endParaRPr lang="ru-RU" i="1" dirty="0"/>
          </a:p>
          <a:p>
            <a:endParaRPr lang="ru-RU" i="1" dirty="0" smtClean="0"/>
          </a:p>
          <a:p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28604"/>
            <a:ext cx="878684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 smtClean="0"/>
              <a:t>Вопрос 7.</a:t>
            </a:r>
            <a:r>
              <a:rPr lang="ru-RU" sz="2600" dirty="0" smtClean="0"/>
              <a:t> Слова: </a:t>
            </a:r>
          </a:p>
          <a:p>
            <a:r>
              <a:rPr lang="ru-RU" sz="2600" dirty="0" smtClean="0"/>
              <a:t>1)снежинка, </a:t>
            </a:r>
          </a:p>
          <a:p>
            <a:r>
              <a:rPr lang="ru-RU" sz="2600" dirty="0" smtClean="0"/>
              <a:t>2)теплота, </a:t>
            </a:r>
          </a:p>
          <a:p>
            <a:r>
              <a:rPr lang="ru-RU" sz="2600" dirty="0" smtClean="0"/>
              <a:t>3)вечность, </a:t>
            </a:r>
          </a:p>
          <a:p>
            <a:r>
              <a:rPr lang="ru-RU" sz="2600" dirty="0" smtClean="0"/>
              <a:t>4)молодость. </a:t>
            </a:r>
          </a:p>
          <a:p>
            <a:r>
              <a:rPr lang="ru-RU" sz="2600" dirty="0" smtClean="0"/>
              <a:t>Какое из этих слов выложил Кай – герой сказки Андерсена «Снежная Королева»?</a:t>
            </a:r>
            <a:endParaRPr lang="ru-RU" sz="2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3244334"/>
            <a:ext cx="519994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 Вечность.</a:t>
            </a:r>
            <a:endParaRPr lang="ru-RU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тур 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Составь самое длинное слово</a:t>
            </a:r>
            <a:endParaRPr lang="ru-RU" sz="3600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844824"/>
            <a:ext cx="79208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иормянцфпдклсьуг</a:t>
            </a:r>
            <a:endParaRPr lang="ru-RU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32656"/>
            <a:ext cx="7704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тур </a:t>
            </a:r>
            <a:r>
              <a:rPr lang="ru-RU" sz="4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«Логические цепочки»</a:t>
            </a:r>
            <a:endParaRPr lang="ru-RU" sz="40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000108"/>
            <a:ext cx="820891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 smtClean="0"/>
              <a:t>Вопрос 1.</a:t>
            </a:r>
            <a:r>
              <a:rPr lang="ru-RU" sz="2600" dirty="0" smtClean="0"/>
              <a:t> Жидкости: горячая вода, горячее молоко, холодная вода. </a:t>
            </a:r>
            <a:r>
              <a:rPr lang="ru-RU" sz="2600" dirty="0" err="1" smtClean="0"/>
              <a:t>Иван-дурак</a:t>
            </a:r>
            <a:r>
              <a:rPr lang="ru-RU" sz="2600" dirty="0" smtClean="0"/>
              <a:t> должен был искупаться в трех котлах. Сначала </a:t>
            </a:r>
          </a:p>
          <a:p>
            <a:r>
              <a:rPr lang="ru-RU" sz="2600" dirty="0" smtClean="0"/>
              <a:t>1)в горячей воде, </a:t>
            </a:r>
          </a:p>
          <a:p>
            <a:r>
              <a:rPr lang="ru-RU" sz="2600" dirty="0" smtClean="0"/>
              <a:t>2)затем в горячем молоке, </a:t>
            </a:r>
          </a:p>
          <a:p>
            <a:r>
              <a:rPr lang="ru-RU" sz="2600" dirty="0" smtClean="0"/>
              <a:t>3)потом в холодной воде.     Не напутано ли здесь чего?</a:t>
            </a:r>
            <a:endParaRPr lang="ru-RU" sz="2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3105835"/>
            <a:ext cx="828092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 : Нужно поменять местами таблички 2 и 3.</a:t>
            </a:r>
            <a:endParaRPr lang="ru-RU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3929066"/>
            <a:ext cx="831872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 smtClean="0"/>
              <a:t>Вопрос 2.</a:t>
            </a:r>
            <a:r>
              <a:rPr lang="ru-RU" sz="2600" dirty="0" smtClean="0"/>
              <a:t> Цвета:</a:t>
            </a:r>
          </a:p>
          <a:p>
            <a:r>
              <a:rPr lang="ru-RU" sz="2600" dirty="0" smtClean="0"/>
              <a:t>1)желтый, </a:t>
            </a:r>
          </a:p>
          <a:p>
            <a:r>
              <a:rPr lang="ru-RU" sz="2600" dirty="0" smtClean="0"/>
              <a:t>2)оранжевый, </a:t>
            </a:r>
          </a:p>
          <a:p>
            <a:r>
              <a:rPr lang="ru-RU" sz="2600" dirty="0" smtClean="0"/>
              <a:t>3)зеленый. Именно в такой последовательности расположены цвета радуги?</a:t>
            </a:r>
            <a:endParaRPr lang="ru-RU" sz="2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3105835"/>
            <a:ext cx="820891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i="1" dirty="0" smtClean="0"/>
          </a:p>
          <a:p>
            <a:endParaRPr lang="ru-RU" i="1" dirty="0"/>
          </a:p>
          <a:p>
            <a:endParaRPr lang="ru-RU" i="1" dirty="0" smtClean="0"/>
          </a:p>
          <a:p>
            <a:endParaRPr lang="ru-RU" i="1" dirty="0"/>
          </a:p>
          <a:p>
            <a:endParaRPr lang="ru-RU" i="1" dirty="0" smtClean="0"/>
          </a:p>
          <a:p>
            <a:endParaRPr lang="ru-RU" i="1" dirty="0"/>
          </a:p>
          <a:p>
            <a:endParaRPr lang="ru-RU" i="1" dirty="0" smtClean="0"/>
          </a:p>
          <a:p>
            <a:endParaRPr lang="ru-RU" sz="2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 Нужно поменять местами таблички 1 и 2.</a:t>
            </a:r>
            <a:endParaRPr lang="ru-RU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820891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 smtClean="0"/>
              <a:t>Вопрос 3.</a:t>
            </a:r>
            <a:r>
              <a:rPr lang="ru-RU" sz="2600" i="1" dirty="0" smtClean="0"/>
              <a:t> </a:t>
            </a:r>
            <a:r>
              <a:rPr lang="ru-RU" sz="2600" dirty="0" smtClean="0"/>
              <a:t>Звери: заяц, волк, медведь. Колобок встретил на своем пути сначала </a:t>
            </a:r>
          </a:p>
          <a:p>
            <a:r>
              <a:rPr lang="ru-RU" sz="2600" dirty="0" smtClean="0"/>
              <a:t>1)зайца, </a:t>
            </a:r>
          </a:p>
          <a:p>
            <a:r>
              <a:rPr lang="ru-RU" sz="2600" dirty="0" smtClean="0"/>
              <a:t>2)волка,</a:t>
            </a:r>
          </a:p>
          <a:p>
            <a:r>
              <a:rPr lang="ru-RU" sz="2600" dirty="0" smtClean="0"/>
              <a:t>3)медведя.    Все ли здесь верно?</a:t>
            </a:r>
            <a:endParaRPr lang="ru-RU" sz="2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844825"/>
            <a:ext cx="799288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 Здесь цепочка правильная. Поднимается табличка с цифрой «0».</a:t>
            </a:r>
            <a:endParaRPr lang="ru-RU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967335"/>
            <a:ext cx="8352928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600" b="1" dirty="0" smtClean="0"/>
          </a:p>
          <a:p>
            <a:r>
              <a:rPr lang="ru-RU" sz="2600" b="1" dirty="0" smtClean="0"/>
              <a:t>Вопрос 4.</a:t>
            </a:r>
            <a:r>
              <a:rPr lang="ru-RU" sz="2600" i="1" dirty="0" smtClean="0"/>
              <a:t> </a:t>
            </a:r>
            <a:r>
              <a:rPr lang="ru-RU" sz="2600" dirty="0" smtClean="0"/>
              <a:t>Слова: </a:t>
            </a:r>
          </a:p>
          <a:p>
            <a:r>
              <a:rPr lang="ru-RU" sz="2600" dirty="0" smtClean="0"/>
              <a:t>1)сегодня, </a:t>
            </a:r>
          </a:p>
          <a:p>
            <a:r>
              <a:rPr lang="ru-RU" sz="2600" dirty="0" smtClean="0"/>
              <a:t>2)вчера, </a:t>
            </a:r>
          </a:p>
          <a:p>
            <a:r>
              <a:rPr lang="ru-RU" sz="2600" dirty="0" smtClean="0"/>
              <a:t>3)завтра. </a:t>
            </a:r>
          </a:p>
          <a:p>
            <a:r>
              <a:rPr lang="ru-RU" sz="2600" dirty="0" smtClean="0"/>
              <a:t>Правильно ли расположены эти слова, обозначающие дни недели?</a:t>
            </a:r>
            <a:endParaRPr lang="ru-RU" sz="2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105835"/>
            <a:ext cx="813690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i="1" dirty="0" smtClean="0"/>
          </a:p>
          <a:p>
            <a:endParaRPr lang="ru-RU" i="1" dirty="0"/>
          </a:p>
          <a:p>
            <a:endParaRPr lang="ru-RU" i="1" dirty="0" smtClean="0"/>
          </a:p>
          <a:p>
            <a:endParaRPr lang="ru-RU" sz="2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 Нужно поменять местами таблички 1 и 2.</a:t>
            </a:r>
            <a:endParaRPr lang="ru-RU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548680"/>
            <a:ext cx="640871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Финал</a:t>
            </a:r>
            <a:endParaRPr lang="ru-RU" sz="8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2276872"/>
            <a:ext cx="70567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Волшебство</a:t>
            </a:r>
            <a:endParaRPr lang="ru-RU" sz="9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438</Words>
  <Application>Microsoft Office PowerPoint</Application>
  <PresentationFormat>Экран (4:3)</PresentationFormat>
  <Paragraphs>141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Игра  "Звездный час"  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  "Звездный час"</dc:title>
  <dc:creator>user</dc:creator>
  <cp:lastModifiedBy>user</cp:lastModifiedBy>
  <cp:revision>12</cp:revision>
  <dcterms:created xsi:type="dcterms:W3CDTF">2012-06-10T15:00:53Z</dcterms:created>
  <dcterms:modified xsi:type="dcterms:W3CDTF">2013-06-21T18:23:46Z</dcterms:modified>
</cp:coreProperties>
</file>