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8C9CE29-0FF1-4E8C-B5DA-178D1C824DE5}" type="datetimeFigureOut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FC2387-0A04-4D32-AF9A-9E6DD2D07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111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712D1-7128-4487-B088-D13CD617650D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1B0A-23D4-49AA-BF5D-1FE002227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3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9174-F36C-488B-9486-2E3676AE7FDE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27884-10AD-40E9-86C0-498D745E5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6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6D9A-FE46-4FC1-84A6-625990E8A154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E6884-F259-436D-A4C1-5C1770C74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40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C758-7145-4B73-A135-162D0C0E51D7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94AF-8F57-445C-9DFA-88D5279F7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36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03B4B-B67A-4E6B-B4CD-582F86E36973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FB1D-0821-48AC-8BE8-E3CBDA602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6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8C2B-F882-47FD-986A-F50EF19CF273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9505-58BE-419F-BB1C-F165686D6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ADB14-E2AE-4B08-8794-DED153A360CE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6465B-6FF4-4F5C-8A57-CAE1DE9AA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6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4B43-B169-4837-91F1-CD66668A3D75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C52F-F60A-4D4D-A497-1712759D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180C-3206-48D3-B2AD-59E5A5E13848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3C8BA-69D3-4ADA-9A77-F3313E356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1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B934D-3BA5-452F-85D1-945E9101CC64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9FE8A-3AC1-49C2-A053-5BCDE6487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3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FF01A-969E-479E-A73D-22100C3A8503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E3F4-63BF-4EB3-8F12-89B375C47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0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4949BB-1D3C-4818-871E-995CD2BF2DB6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5981A4-7356-4A9A-8765-A1C41F6F4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2714625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Математический марафон</a:t>
            </a:r>
            <a:endParaRPr lang="ru-RU" sz="5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232612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929063"/>
            <a:ext cx="9080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714375"/>
            <a:ext cx="1571625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Марафон -</a:t>
            </a:r>
            <a:endParaRPr lang="ru-RU" sz="5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5410944" cy="4569371"/>
          </a:xfrm>
        </p:spPr>
        <p:txBody>
          <a:bodyPr/>
          <a:lstStyle/>
          <a:p>
            <a:r>
              <a:rPr lang="ru-RU" dirty="0"/>
              <a:t> древнее селение в Аттике (Греция), северо восточнее Афин. Около Марафона 13 сентября 490 до н. э. во время греко персидских войн </a:t>
            </a:r>
            <a:r>
              <a:rPr lang="ru-RU" dirty="0" smtClean="0"/>
              <a:t>греческие </a:t>
            </a:r>
            <a:r>
              <a:rPr lang="ru-RU" dirty="0"/>
              <a:t>войска </a:t>
            </a:r>
            <a:r>
              <a:rPr lang="ru-RU" dirty="0" err="1"/>
              <a:t>Мильтиада</a:t>
            </a:r>
            <a:r>
              <a:rPr lang="ru-RU" dirty="0"/>
              <a:t> разбили персидские войска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390C42-2A23-45E0-9F79-DCC5A4728C4F}" type="datetime1">
              <a:rPr lang="ru-RU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2ED6D-7830-42D8-AFF0-1093457B84C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3079" name="Picture 7" descr="C:\Users\Еле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7094">
            <a:off x="5941869" y="1478573"/>
            <a:ext cx="2733848" cy="202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88034"/>
            <a:ext cx="8229600" cy="4322713"/>
          </a:xfrm>
        </p:spPr>
        <p:txBody>
          <a:bodyPr/>
          <a:lstStyle/>
          <a:p>
            <a:r>
              <a:rPr lang="ru-RU" dirty="0"/>
              <a:t> В наши дни название спортивного бега на дистанцию в 42 километра 195 метров. Это расстояние между двумя городами Греции Марафоном и Афинами. Забеги на это расстояние было решено проводить в память о воине, который пробежал путь от Марафон до Афин 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17C758-7145-4B73-A135-162D0C0E51D7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C94AF-8F57-445C-9DFA-88D5279F742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764704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Марафон -</a:t>
            </a:r>
            <a:endParaRPr lang="ru-RU" sz="5400" dirty="0"/>
          </a:p>
        </p:txBody>
      </p:sp>
      <p:pic>
        <p:nvPicPr>
          <p:cNvPr id="16386" name="Picture 2" descr="C:\Users\Елена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25144"/>
            <a:ext cx="294359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9086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Марафон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1. Спортивный бег на 42 км 195 м; вообще спортивное соревнование на самой большой дистанции или в течение длительного времени. Лыжный, конькобежный м. М. по спортивной ходьбе. 2. перен. Длительный и напряжённый ход развития чего… …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17C758-7145-4B73-A135-162D0C0E51D7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C94AF-8F57-445C-9DFA-88D5279F742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748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/>
              <a:t>Слово о математике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Есть </a:t>
            </a:r>
            <a:r>
              <a:rPr lang="ru-RU" dirty="0"/>
              <a:t>о математике молва,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 она в порядок ум приводит,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Потому хорошие слова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Часто говорят о ней в народе.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Ты нам, математика, даёшь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Для победы трудностей закалку,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Учиться с тобой молодёжь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Развивать и волю и смекалку 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17C758-7145-4B73-A135-162D0C0E51D7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C94AF-8F57-445C-9DFA-88D5279F742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7411" name="Picture 3" descr="C:\Users\Елена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19590"/>
            <a:ext cx="1675531" cy="274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C:\Users\Елена\Desktop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72" y="1988840"/>
            <a:ext cx="151216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37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9"/>
            <a:ext cx="6336704" cy="28083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 за то, что в творческом труде </a:t>
            </a:r>
            <a:br>
              <a:rPr lang="ru-RU" dirty="0" smtClean="0"/>
            </a:br>
            <a:r>
              <a:rPr lang="ru-RU" dirty="0" smtClean="0"/>
              <a:t>Выручаешь в трудные моменты, </a:t>
            </a:r>
            <a:br>
              <a:rPr lang="ru-RU" dirty="0" smtClean="0"/>
            </a:br>
            <a:r>
              <a:rPr lang="ru-RU" dirty="0" smtClean="0"/>
              <a:t>Мы сегодня искренне тебе </a:t>
            </a:r>
            <a:br>
              <a:rPr lang="ru-RU" dirty="0" smtClean="0"/>
            </a:br>
            <a:r>
              <a:rPr lang="ru-RU" dirty="0" smtClean="0"/>
              <a:t>Посылаем гром аплодисментов.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17C758-7145-4B73-A135-162D0C0E51D7}" type="datetime1">
              <a:rPr lang="ru-RU" smtClean="0"/>
              <a:pPr>
                <a:defRPr/>
              </a:pPr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C94AF-8F57-445C-9DFA-88D5279F742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8434" name="Picture 2" descr="C:\Users\Елена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8" y="681038"/>
            <a:ext cx="2155452" cy="289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C:\Users\Елена\Desktop\i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68674"/>
            <a:ext cx="2088232" cy="23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48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математика - 14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- 14!</Template>
  <TotalTime>51</TotalTime>
  <Words>44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математика - 14!</vt:lpstr>
      <vt:lpstr>Математический марафон</vt:lpstr>
      <vt:lpstr>Марафон -</vt:lpstr>
      <vt:lpstr>Презентация PowerPoint</vt:lpstr>
      <vt:lpstr>Марафон -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марафон</dc:title>
  <dc:creator>Елена</dc:creator>
  <dc:description>http://aida.ucoz.ru</dc:description>
  <cp:lastModifiedBy>Елена</cp:lastModifiedBy>
  <cp:revision>5</cp:revision>
  <dcterms:created xsi:type="dcterms:W3CDTF">2013-01-05T20:17:44Z</dcterms:created>
  <dcterms:modified xsi:type="dcterms:W3CDTF">2013-01-05T21:09:11Z</dcterms:modified>
</cp:coreProperties>
</file>