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58" r:id="rId4"/>
    <p:sldId id="257" r:id="rId5"/>
    <p:sldId id="259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356C7-801D-48CE-8361-5A212001ED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9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BAD3D-BA0F-4A2A-BC7A-8266FE6FE0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44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A2FE0-D353-4016-9148-0403FBA9E4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8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6C77E-6C19-4812-A617-11EF5D8916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5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48EE-3D39-4C7E-BC73-5A7A285527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4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306CB-6FB8-484E-9C87-02873106B4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4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4398F-39F9-41A3-BEAC-9EA185DBFF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0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EEEF4-89C6-409A-83A7-4259AF9EC4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4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04F61-9169-42C1-AC82-6D78968316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72844-57AE-4E04-9CE2-DB9D637D9D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3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B6199-3EDF-4F8B-8113-EB41D6B03B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24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550AFF-1886-4879-BA6E-4B9944B137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765175"/>
            <a:ext cx="7200900" cy="1470025"/>
          </a:xfrm>
        </p:spPr>
        <p:txBody>
          <a:bodyPr/>
          <a:lstStyle/>
          <a:p>
            <a:r>
              <a:rPr lang="ru-RU" sz="5400" dirty="0" smtClean="0">
                <a:solidFill>
                  <a:srgbClr val="B00000"/>
                </a:solidFill>
              </a:rPr>
              <a:t>Неделя   математики</a:t>
            </a:r>
            <a:endParaRPr lang="ru-RU" sz="5400" dirty="0">
              <a:solidFill>
                <a:srgbClr val="B00000"/>
              </a:solidFill>
            </a:endParaRPr>
          </a:p>
        </p:txBody>
      </p:sp>
      <p:pic>
        <p:nvPicPr>
          <p:cNvPr id="1026" name="Picture 2" descr="C:\Users\Еле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80928"/>
            <a:ext cx="280831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Елена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64904"/>
            <a:ext cx="2292846" cy="207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Слово «математика» возникла в Древней Греции в 5 веке до н.э..</a:t>
            </a:r>
          </a:p>
          <a:p>
            <a:pPr marL="0" indent="0">
              <a:buNone/>
            </a:pPr>
            <a:r>
              <a:rPr lang="ru-RU" sz="2400" b="1" dirty="0" smtClean="0"/>
              <a:t>Древние греки знали четыре «</a:t>
            </a:r>
            <a:r>
              <a:rPr lang="ru-RU" sz="2400" b="1" dirty="0" err="1" smtClean="0"/>
              <a:t>матем</a:t>
            </a:r>
            <a:r>
              <a:rPr lang="ru-RU" sz="2400" b="1" dirty="0" smtClean="0"/>
              <a:t>»:</a:t>
            </a:r>
          </a:p>
          <a:p>
            <a:r>
              <a:rPr lang="ru-RU" sz="2400" b="1" dirty="0"/>
              <a:t>у</a:t>
            </a:r>
            <a:r>
              <a:rPr lang="ru-RU" sz="2400" b="1" dirty="0" smtClean="0"/>
              <a:t>чение о числах</a:t>
            </a:r>
          </a:p>
          <a:p>
            <a:r>
              <a:rPr lang="ru-RU" sz="2400" b="1" dirty="0"/>
              <a:t>т</a:t>
            </a:r>
            <a:r>
              <a:rPr lang="ru-RU" sz="2400" b="1" dirty="0" smtClean="0"/>
              <a:t>еория музыки</a:t>
            </a:r>
          </a:p>
          <a:p>
            <a:r>
              <a:rPr lang="ru-RU" sz="2400" b="1" dirty="0"/>
              <a:t>у</a:t>
            </a:r>
            <a:r>
              <a:rPr lang="ru-RU" sz="2400" b="1" dirty="0" smtClean="0"/>
              <a:t>чение о</a:t>
            </a:r>
          </a:p>
          <a:p>
            <a:pPr marL="0" indent="0">
              <a:buNone/>
            </a:pPr>
            <a:r>
              <a:rPr lang="ru-RU" sz="2400" b="1" dirty="0" smtClean="0"/>
              <a:t> фигурах и измерениях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астрономия и</a:t>
            </a:r>
          </a:p>
          <a:p>
            <a:pPr marL="0" indent="0">
              <a:buNone/>
            </a:pPr>
            <a:r>
              <a:rPr lang="ru-RU" sz="2400" b="1" dirty="0" smtClean="0"/>
              <a:t> астрология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55518" y="657562"/>
            <a:ext cx="7636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Как возникло слово «математика»?</a:t>
            </a:r>
            <a:endParaRPr lang="ru-RU" sz="3600" b="1" dirty="0">
              <a:solidFill>
                <a:srgbClr val="800000"/>
              </a:solidFill>
            </a:endParaRPr>
          </a:p>
        </p:txBody>
      </p:sp>
      <p:pic>
        <p:nvPicPr>
          <p:cNvPr id="2051" name="Picture 3" descr="C:\Users\Елена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483" y="3501008"/>
            <a:ext cx="388654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28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20688"/>
            <a:ext cx="7058025" cy="10715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B00000"/>
                </a:solidFill>
              </a:rPr>
              <a:t>1 день</a:t>
            </a:r>
            <a:endParaRPr lang="ru-RU" dirty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19250" y="1916113"/>
            <a:ext cx="7129463" cy="4608512"/>
          </a:xfrm>
        </p:spPr>
        <p:txBody>
          <a:bodyPr/>
          <a:lstStyle/>
          <a:p>
            <a:r>
              <a:rPr lang="ru-RU" sz="4000" b="1" dirty="0" smtClean="0"/>
              <a:t>Линейка. Открытие недели.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Выпуск газеты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«</a:t>
            </a:r>
            <a:r>
              <a:rPr lang="ru-RU" sz="4000" b="1" dirty="0">
                <a:solidFill>
                  <a:srgbClr val="C00000"/>
                </a:solidFill>
              </a:rPr>
              <a:t>Математический вестник», «Решай, отгадывай, считай»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r>
              <a:rPr lang="ru-RU" sz="4000" b="1" dirty="0" smtClean="0"/>
              <a:t>Маршрутные листы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7778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rgbClr val="B00000"/>
                </a:solidFill>
              </a:rPr>
              <a:t>2 день</a:t>
            </a:r>
            <a:endParaRPr lang="ru-RU" sz="3600" dirty="0">
              <a:solidFill>
                <a:srgbClr val="B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1556792"/>
            <a:ext cx="7056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Математический марафон</a:t>
            </a:r>
          </a:p>
          <a:p>
            <a:pPr algn="ctr"/>
            <a:r>
              <a:rPr lang="ru-RU" sz="4400" b="1" dirty="0" smtClean="0"/>
              <a:t> </a:t>
            </a:r>
            <a:r>
              <a:rPr lang="ru-RU" sz="4400" b="1" dirty="0">
                <a:solidFill>
                  <a:srgbClr val="FF0000"/>
                </a:solidFill>
              </a:rPr>
              <a:t>«Умники и умницы</a:t>
            </a:r>
            <a:r>
              <a:rPr lang="ru-RU" sz="4400" dirty="0" smtClean="0">
                <a:solidFill>
                  <a:srgbClr val="FF0000"/>
                </a:solidFill>
              </a:rPr>
              <a:t>»</a:t>
            </a:r>
            <a:endParaRPr lang="ru-RU" sz="44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C:\Users\Елена\Desktop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4005">
            <a:off x="5297971" y="3148221"/>
            <a:ext cx="172819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Елена\Desktop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9488">
            <a:off x="2246533" y="3267688"/>
            <a:ext cx="194421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63713" y="404813"/>
            <a:ext cx="69119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3 день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3437" y="1412776"/>
            <a:ext cx="554461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Интеллектуальная игра- соревнование </a:t>
            </a:r>
            <a:r>
              <a:rPr lang="ru-RU" sz="4000" dirty="0">
                <a:solidFill>
                  <a:srgbClr val="FF0000"/>
                </a:solidFill>
              </a:rPr>
              <a:t>«Космические тропинки</a:t>
            </a:r>
            <a:r>
              <a:rPr lang="ru-RU" sz="4000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3-4 классы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8198" name="Picture 6" descr="C:\Users\Елена\Desktop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24334"/>
            <a:ext cx="1656159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Елена\Desktop\i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84432">
            <a:off x="6699732" y="2549779"/>
            <a:ext cx="1754542" cy="275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05629" y="4725144"/>
            <a:ext cx="440396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Час математики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 «Это интересно»</a:t>
            </a:r>
          </a:p>
          <a:p>
            <a:pPr algn="ctr"/>
            <a:r>
              <a:rPr lang="ru-RU" sz="2800" dirty="0" smtClean="0"/>
              <a:t>1-2 классы</a:t>
            </a:r>
            <a:endParaRPr lang="ru-RU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4 день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/>
              <a:t>Работа </a:t>
            </a:r>
            <a:r>
              <a:rPr lang="ru-RU" sz="4400" b="1" dirty="0" smtClean="0"/>
              <a:t>станций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1.«Ребусы, </a:t>
            </a:r>
            <a:r>
              <a:rPr lang="ru-RU" sz="4400" b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шарады,логогрифы</a:t>
            </a:r>
            <a:r>
              <a:rPr lang="ru-RU" sz="4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»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2.Меры длины.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3.ЖЗЛ.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4.Из истории цифр.</a:t>
            </a:r>
            <a:endParaRPr lang="ru-RU" sz="40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09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5 день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600201"/>
            <a:ext cx="6851104" cy="298092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Линейка. </a:t>
            </a:r>
            <a:endParaRPr lang="ru-RU" sz="44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+mn-lt"/>
                <a:ea typeface="+mn-ea"/>
                <a:cs typeface="+mn-cs"/>
              </a:rPr>
              <a:t>Закрытие </a:t>
            </a:r>
            <a:r>
              <a:rPr lang="ru-RU" sz="4000" b="1" dirty="0">
                <a:latin typeface="+mn-lt"/>
                <a:ea typeface="+mn-ea"/>
                <a:cs typeface="+mn-cs"/>
              </a:rPr>
              <a:t>недели. </a:t>
            </a:r>
            <a:r>
              <a:rPr lang="ru-RU" sz="4000" b="1" dirty="0" smtClean="0">
                <a:latin typeface="+mn-lt"/>
                <a:ea typeface="+mn-ea"/>
                <a:cs typeface="+mn-cs"/>
              </a:rPr>
              <a:t>Награждение</a:t>
            </a:r>
            <a:r>
              <a:rPr lang="ru-RU" dirty="0"/>
              <a:t>.</a:t>
            </a:r>
            <a:endParaRPr lang="ru-RU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11266" name="Picture 2" descr="C:\Users\Елена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1512">
            <a:off x="4052594" y="3781399"/>
            <a:ext cx="194421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Елена\Desktop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45320">
            <a:off x="1950834" y="4298801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Елена\Desktop\i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1268">
            <a:off x="6492393" y="443711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4730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457201"/>
            <a:ext cx="6491064" cy="1243608"/>
          </a:xfrm>
        </p:spPr>
        <p:txBody>
          <a:bodyPr/>
          <a:lstStyle/>
          <a:p>
            <a:pPr marL="0" indent="0">
              <a:buNone/>
            </a:pPr>
            <a:r>
              <a:rPr lang="ru-RU" sz="4400" b="1" i="1" dirty="0" smtClean="0"/>
              <a:t>Желаю удачи!</a:t>
            </a:r>
            <a:endParaRPr lang="ru-RU" sz="4400" b="1" i="1" dirty="0"/>
          </a:p>
        </p:txBody>
      </p:sp>
      <p:pic>
        <p:nvPicPr>
          <p:cNvPr id="12290" name="Picture 2" descr="C:\Users\Елена\Desktop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37836"/>
            <a:ext cx="3777704" cy="32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195101" y="1295400"/>
            <a:ext cx="5849292" cy="5229944"/>
          </a:xfrm>
          <a:prstGeom prst="verticalScroll">
            <a:avLst>
              <a:gd name="adj" fmla="val 14894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изучение математики было успешным, чтобы учиться было интересно, нужно быть внимательным, уметь хорошо и быстро запоминать, обладать сильной волей, делать наблюдения и выводы, расширяющие круг математических знаний.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05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05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596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165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Неделя   математики</vt:lpstr>
      <vt:lpstr>Презентация PowerPoint</vt:lpstr>
      <vt:lpstr>1 день</vt:lpstr>
      <vt:lpstr>2 день</vt:lpstr>
      <vt:lpstr>Презентация PowerPoint</vt:lpstr>
      <vt:lpstr>4 день</vt:lpstr>
      <vt:lpstr>5 день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64</cp:revision>
  <dcterms:created xsi:type="dcterms:W3CDTF">2012-08-12T16:04:58Z</dcterms:created>
  <dcterms:modified xsi:type="dcterms:W3CDTF">2013-01-11T13:52:24Z</dcterms:modified>
</cp:coreProperties>
</file>