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6"/>
  </p:notesMasterIdLst>
  <p:sldIdLst>
    <p:sldId id="256" r:id="rId2"/>
    <p:sldId id="375" r:id="rId3"/>
    <p:sldId id="374" r:id="rId4"/>
    <p:sldId id="377" r:id="rId5"/>
    <p:sldId id="351" r:id="rId6"/>
    <p:sldId id="372" r:id="rId7"/>
    <p:sldId id="354" r:id="rId8"/>
    <p:sldId id="355" r:id="rId9"/>
    <p:sldId id="356" r:id="rId10"/>
    <p:sldId id="360" r:id="rId11"/>
    <p:sldId id="362" r:id="rId12"/>
    <p:sldId id="364" r:id="rId13"/>
    <p:sldId id="365" r:id="rId14"/>
    <p:sldId id="379" r:id="rId15"/>
    <p:sldId id="381" r:id="rId16"/>
    <p:sldId id="383" r:id="rId17"/>
    <p:sldId id="385" r:id="rId18"/>
    <p:sldId id="366" r:id="rId19"/>
    <p:sldId id="367" r:id="rId20"/>
    <p:sldId id="368" r:id="rId21"/>
    <p:sldId id="389" r:id="rId22"/>
    <p:sldId id="419" r:id="rId23"/>
    <p:sldId id="393" r:id="rId24"/>
    <p:sldId id="401" r:id="rId25"/>
    <p:sldId id="403" r:id="rId26"/>
    <p:sldId id="405" r:id="rId27"/>
    <p:sldId id="407" r:id="rId28"/>
    <p:sldId id="409" r:id="rId29"/>
    <p:sldId id="411" r:id="rId30"/>
    <p:sldId id="413" r:id="rId31"/>
    <p:sldId id="415" r:id="rId32"/>
    <p:sldId id="441" r:id="rId33"/>
    <p:sldId id="417" r:id="rId34"/>
    <p:sldId id="452" r:id="rId35"/>
  </p:sldIdLst>
  <p:sldSz cx="9144000" cy="6858000" type="screen4x3"/>
  <p:notesSz cx="6888163" cy="10020300"/>
  <p:embeddedFontLst>
    <p:embeddedFont>
      <p:font typeface="Century Schoolbook" pitchFamily="18" charset="0"/>
      <p:regular r:id="rId37"/>
      <p:bold r:id="rId38"/>
      <p:italic r:id="rId39"/>
      <p:boldItalic r:id="rId40"/>
    </p:embeddedFont>
    <p:embeddedFont>
      <p:font typeface="Arial Black" pitchFamily="34" charset="0"/>
      <p:bold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Bookman Old Style" pitchFamily="18" charset="0"/>
      <p:regular r:id="rId46"/>
      <p:bold r:id="rId47"/>
      <p:italic r:id="rId48"/>
      <p:boldItalic r:id="rId49"/>
    </p:embeddedFont>
    <p:embeddedFont>
      <p:font typeface="Wingdings 2" pitchFamily="18" charset="2"/>
      <p:regular r:id="rId5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AEFA88"/>
    <a:srgbClr val="CC99FF"/>
    <a:srgbClr val="43FF98"/>
    <a:srgbClr val="66FFFF"/>
    <a:srgbClr val="FF0066"/>
    <a:srgbClr val="CCCCFF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82" autoAdjust="0"/>
    <p:restoredTop sz="89915" autoAdjust="0"/>
  </p:normalViewPr>
  <p:slideViewPr>
    <p:cSldViewPr snapToGrid="0">
      <p:cViewPr>
        <p:scale>
          <a:sx n="90" d="100"/>
          <a:sy n="90" d="100"/>
        </p:scale>
        <p:origin x="-51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84FB1-4E95-4022-9153-59F5DB09FF85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0BB9AC-80F5-4AAD-86D1-F68985911427}">
      <dgm:prSet phldrT="[Текст]" custT="1"/>
      <dgm:spPr>
        <a:solidFill>
          <a:schemeClr val="accent3">
            <a:lumMod val="60000"/>
            <a:lumOff val="40000"/>
          </a:schemeClr>
        </a:solidFill>
        <a:ln w="50800"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ru-RU" sz="3200" b="1" dirty="0">
            <a:solidFill>
              <a:schemeClr val="tx1"/>
            </a:solidFill>
          </a:endParaRPr>
        </a:p>
      </dgm:t>
    </dgm:pt>
    <dgm:pt modelId="{3C052FEB-B00C-4D25-BAE8-5CC53AC584ED}" type="parTrans" cxnId="{21E919D4-B7A3-42C8-923D-49181EBD15EE}">
      <dgm:prSet/>
      <dgm:spPr/>
      <dgm:t>
        <a:bodyPr/>
        <a:lstStyle/>
        <a:p>
          <a:endParaRPr lang="ru-RU"/>
        </a:p>
      </dgm:t>
    </dgm:pt>
    <dgm:pt modelId="{A8EFE578-DBC4-46DC-8753-3B72B49B0278}" type="sibTrans" cxnId="{21E919D4-B7A3-42C8-923D-49181EBD15EE}">
      <dgm:prSet/>
      <dgm:spPr/>
      <dgm:t>
        <a:bodyPr/>
        <a:lstStyle/>
        <a:p>
          <a:endParaRPr lang="ru-RU"/>
        </a:p>
      </dgm:t>
    </dgm:pt>
    <dgm:pt modelId="{7FF8E5CB-F0ED-489F-AD49-35F70B727D6D}">
      <dgm:prSet phldrT="[Текст]"/>
      <dgm:spPr>
        <a:solidFill>
          <a:srgbClr val="66FF33"/>
        </a:solidFill>
        <a:ln w="50800">
          <a:solidFill>
            <a:srgbClr val="AEFA88"/>
          </a:solidFill>
        </a:ln>
      </dgm:spPr>
      <dgm:t>
        <a:bodyPr/>
        <a:lstStyle/>
        <a:p>
          <a:endParaRPr lang="ru-RU" dirty="0"/>
        </a:p>
      </dgm:t>
    </dgm:pt>
    <dgm:pt modelId="{E03BB413-162C-45EF-B06D-4420CCD4EB7E}" type="parTrans" cxnId="{79E6A016-099E-443D-9C35-2AB40E69FF7D}">
      <dgm:prSet/>
      <dgm:spPr/>
      <dgm:t>
        <a:bodyPr/>
        <a:lstStyle/>
        <a:p>
          <a:endParaRPr lang="ru-RU"/>
        </a:p>
      </dgm:t>
    </dgm:pt>
    <dgm:pt modelId="{5A061808-DC18-4FD5-BDCC-D65399960C52}" type="sibTrans" cxnId="{79E6A016-099E-443D-9C35-2AB40E69FF7D}">
      <dgm:prSet/>
      <dgm:spPr/>
      <dgm:t>
        <a:bodyPr/>
        <a:lstStyle/>
        <a:p>
          <a:endParaRPr lang="ru-RU"/>
        </a:p>
      </dgm:t>
    </dgm:pt>
    <dgm:pt modelId="{D33DD89F-AE31-4CAC-8969-46D7FD9AD108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E915D69-8BBA-4157-B55B-92CCBABCB8AB}" type="parTrans" cxnId="{CB4639A8-3E92-4B4E-85BB-2205FB87E9D5}">
      <dgm:prSet/>
      <dgm:spPr/>
      <dgm:t>
        <a:bodyPr/>
        <a:lstStyle/>
        <a:p>
          <a:endParaRPr lang="ru-RU"/>
        </a:p>
      </dgm:t>
    </dgm:pt>
    <dgm:pt modelId="{5EF5055F-B5E2-4FB9-82CB-E3AF8A3B4F77}" type="sibTrans" cxnId="{CB4639A8-3E92-4B4E-85BB-2205FB87E9D5}">
      <dgm:prSet/>
      <dgm:spPr/>
      <dgm:t>
        <a:bodyPr/>
        <a:lstStyle/>
        <a:p>
          <a:endParaRPr lang="ru-RU"/>
        </a:p>
      </dgm:t>
    </dgm:pt>
    <dgm:pt modelId="{59F21BFE-E9C8-4239-9A6A-D12508E00351}">
      <dgm:prSet phldrT="[Текст]"/>
      <dgm:spPr>
        <a:solidFill>
          <a:srgbClr val="7030A0"/>
        </a:solidFill>
        <a:ln w="5080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296FBF3-824B-451C-9DB2-1D57FA545CBE}" type="parTrans" cxnId="{F0C2F214-BD5E-4D5F-85F4-E7D8B9AB8A01}">
      <dgm:prSet/>
      <dgm:spPr/>
      <dgm:t>
        <a:bodyPr/>
        <a:lstStyle/>
        <a:p>
          <a:endParaRPr lang="ru-RU"/>
        </a:p>
      </dgm:t>
    </dgm:pt>
    <dgm:pt modelId="{34012067-4585-48DF-8A32-261C37821C1D}" type="sibTrans" cxnId="{F0C2F214-BD5E-4D5F-85F4-E7D8B9AB8A01}">
      <dgm:prSet/>
      <dgm:spPr/>
      <dgm:t>
        <a:bodyPr/>
        <a:lstStyle/>
        <a:p>
          <a:endParaRPr lang="ru-RU"/>
        </a:p>
      </dgm:t>
    </dgm:pt>
    <dgm:pt modelId="{0213F3FF-5F29-4680-B045-9CF23602F50D}" type="pres">
      <dgm:prSet presAssocID="{22584FB1-4E95-4022-9153-59F5DB09FF8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157D5-EEE1-4A70-AADE-615F1D5C1A5C}" type="pres">
      <dgm:prSet presAssocID="{22584FB1-4E95-4022-9153-59F5DB09FF85}" presName="triangle1" presStyleLbl="node1" presStyleIdx="0" presStyleCnt="4" custScaleX="79017" custScaleY="83279" custLinFactY="2476" custLinFactNeighborX="6593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39C7D-AD28-4070-A20F-B234DB26F6FF}" type="pres">
      <dgm:prSet presAssocID="{22584FB1-4E95-4022-9153-59F5DB09FF85}" presName="triangle2" presStyleLbl="node1" presStyleIdx="1" presStyleCnt="4" custScaleX="76394" custScaleY="81475" custLinFactNeighborX="-12615" custLinFactNeighborY="5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4A015-6D1B-46FE-95B7-907099E66E84}" type="pres">
      <dgm:prSet presAssocID="{22584FB1-4E95-4022-9153-59F5DB09FF8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953FC-AB40-425C-BA1D-92C27CA3DB7E}" type="pres">
      <dgm:prSet presAssocID="{22584FB1-4E95-4022-9153-59F5DB09FF85}" presName="triangle4" presStyleLbl="node1" presStyleIdx="3" presStyleCnt="4" custScaleX="92787" custScaleY="82131" custLinFactY="-2759" custLinFactNeighborX="-359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C2F214-BD5E-4D5F-85F4-E7D8B9AB8A01}" srcId="{22584FB1-4E95-4022-9153-59F5DB09FF85}" destId="{59F21BFE-E9C8-4239-9A6A-D12508E00351}" srcOrd="3" destOrd="0" parTransId="{C296FBF3-824B-451C-9DB2-1D57FA545CBE}" sibTransId="{34012067-4585-48DF-8A32-261C37821C1D}"/>
    <dgm:cxn modelId="{97B31043-08F4-40AB-9BCE-89AAB6898824}" type="presOf" srcId="{22584FB1-4E95-4022-9153-59F5DB09FF85}" destId="{0213F3FF-5F29-4680-B045-9CF23602F50D}" srcOrd="0" destOrd="0" presId="urn:microsoft.com/office/officeart/2005/8/layout/pyramid4"/>
    <dgm:cxn modelId="{21E919D4-B7A3-42C8-923D-49181EBD15EE}" srcId="{22584FB1-4E95-4022-9153-59F5DB09FF85}" destId="{E40BB9AC-80F5-4AAD-86D1-F68985911427}" srcOrd="0" destOrd="0" parTransId="{3C052FEB-B00C-4D25-BAE8-5CC53AC584ED}" sibTransId="{A8EFE578-DBC4-46DC-8753-3B72B49B0278}"/>
    <dgm:cxn modelId="{CB4639A8-3E92-4B4E-85BB-2205FB87E9D5}" srcId="{22584FB1-4E95-4022-9153-59F5DB09FF85}" destId="{D33DD89F-AE31-4CAC-8969-46D7FD9AD108}" srcOrd="2" destOrd="0" parTransId="{AE915D69-8BBA-4157-B55B-92CCBABCB8AB}" sibTransId="{5EF5055F-B5E2-4FB9-82CB-E3AF8A3B4F77}"/>
    <dgm:cxn modelId="{E515540C-BC70-4B2F-9673-6C67244B903A}" type="presOf" srcId="{D33DD89F-AE31-4CAC-8969-46D7FD9AD108}" destId="{25F4A015-6D1B-46FE-95B7-907099E66E84}" srcOrd="0" destOrd="0" presId="urn:microsoft.com/office/officeart/2005/8/layout/pyramid4"/>
    <dgm:cxn modelId="{26460AD5-3161-4427-B373-6951DFF0C8FC}" type="presOf" srcId="{59F21BFE-E9C8-4239-9A6A-D12508E00351}" destId="{BF4953FC-AB40-425C-BA1D-92C27CA3DB7E}" srcOrd="0" destOrd="0" presId="urn:microsoft.com/office/officeart/2005/8/layout/pyramid4"/>
    <dgm:cxn modelId="{8984BE3C-0324-451D-9932-8A171968090C}" type="presOf" srcId="{E40BB9AC-80F5-4AAD-86D1-F68985911427}" destId="{D11157D5-EEE1-4A70-AADE-615F1D5C1A5C}" srcOrd="0" destOrd="0" presId="urn:microsoft.com/office/officeart/2005/8/layout/pyramid4"/>
    <dgm:cxn modelId="{79E6A016-099E-443D-9C35-2AB40E69FF7D}" srcId="{22584FB1-4E95-4022-9153-59F5DB09FF85}" destId="{7FF8E5CB-F0ED-489F-AD49-35F70B727D6D}" srcOrd="1" destOrd="0" parTransId="{E03BB413-162C-45EF-B06D-4420CCD4EB7E}" sibTransId="{5A061808-DC18-4FD5-BDCC-D65399960C52}"/>
    <dgm:cxn modelId="{2EF73EA6-417D-4AE9-A7CD-CD2FDB35D8E5}" type="presOf" srcId="{7FF8E5CB-F0ED-489F-AD49-35F70B727D6D}" destId="{67539C7D-AD28-4070-A20F-B234DB26F6FF}" srcOrd="0" destOrd="0" presId="urn:microsoft.com/office/officeart/2005/8/layout/pyramid4"/>
    <dgm:cxn modelId="{C7139729-0E7B-443C-8FCA-DBB9303EA3C2}" type="presParOf" srcId="{0213F3FF-5F29-4680-B045-9CF23602F50D}" destId="{D11157D5-EEE1-4A70-AADE-615F1D5C1A5C}" srcOrd="0" destOrd="0" presId="urn:microsoft.com/office/officeart/2005/8/layout/pyramid4"/>
    <dgm:cxn modelId="{4F059C61-1B47-4829-9C11-A98DDE24421C}" type="presParOf" srcId="{0213F3FF-5F29-4680-B045-9CF23602F50D}" destId="{67539C7D-AD28-4070-A20F-B234DB26F6FF}" srcOrd="1" destOrd="0" presId="urn:microsoft.com/office/officeart/2005/8/layout/pyramid4"/>
    <dgm:cxn modelId="{5031DACE-D09E-42CA-ADD3-921DA8BFD3C0}" type="presParOf" srcId="{0213F3FF-5F29-4680-B045-9CF23602F50D}" destId="{25F4A015-6D1B-46FE-95B7-907099E66E84}" srcOrd="2" destOrd="0" presId="urn:microsoft.com/office/officeart/2005/8/layout/pyramid4"/>
    <dgm:cxn modelId="{0580B9E9-B98C-47EE-9086-97DF3FA45F6E}" type="presParOf" srcId="{0213F3FF-5F29-4680-B045-9CF23602F50D}" destId="{BF4953FC-AB40-425C-BA1D-92C27CA3DB7E}" srcOrd="3" destOrd="0" presId="urn:microsoft.com/office/officeart/2005/8/layout/pyramid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DEBA9-59CD-4548-B2A3-E121D3A56F4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1EC7A-E1D4-4F33-9B65-A17814D4517F}">
      <dgm:prSet phldrT="[Текст]" custT="1"/>
      <dgm:spPr/>
      <dgm:t>
        <a:bodyPr/>
        <a:lstStyle/>
        <a:p>
          <a:r>
            <a:rPr lang="ru-RU" sz="1600" b="1" dirty="0" smtClean="0"/>
            <a:t>Начальная школа</a:t>
          </a:r>
          <a:endParaRPr lang="ru-RU" sz="1600" b="1" dirty="0"/>
        </a:p>
      </dgm:t>
    </dgm:pt>
    <dgm:pt modelId="{B428A306-5D5D-4E9E-BB34-A4FDCDD060E9}" type="parTrans" cxnId="{07FE3FE1-981E-4AA8-A2D3-89810D7B2068}">
      <dgm:prSet/>
      <dgm:spPr/>
      <dgm:t>
        <a:bodyPr/>
        <a:lstStyle/>
        <a:p>
          <a:endParaRPr lang="ru-RU"/>
        </a:p>
      </dgm:t>
    </dgm:pt>
    <dgm:pt modelId="{9BE84D18-F313-4D2A-A6C8-6B2062D8BD8A}" type="sibTrans" cxnId="{07FE3FE1-981E-4AA8-A2D3-89810D7B2068}">
      <dgm:prSet/>
      <dgm:spPr/>
      <dgm:t>
        <a:bodyPr/>
        <a:lstStyle/>
        <a:p>
          <a:endParaRPr lang="ru-RU"/>
        </a:p>
      </dgm:t>
    </dgm:pt>
    <dgm:pt modelId="{07EC11EB-4C5C-4EE3-9E06-EA6119395F0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7030A0"/>
              </a:solidFill>
            </a:rPr>
            <a:t>музей</a:t>
          </a:r>
          <a:endParaRPr lang="ru-RU" sz="1100" b="1" dirty="0">
            <a:solidFill>
              <a:srgbClr val="7030A0"/>
            </a:solidFill>
          </a:endParaRPr>
        </a:p>
      </dgm:t>
    </dgm:pt>
    <dgm:pt modelId="{776D8A28-4018-4EA8-BDA1-AD8829AE8C12}" type="parTrans" cxnId="{9708E7C2-7EB7-4177-B3F5-5F8D63302E4F}">
      <dgm:prSet/>
      <dgm:spPr/>
      <dgm:t>
        <a:bodyPr/>
        <a:lstStyle/>
        <a:p>
          <a:endParaRPr lang="ru-RU"/>
        </a:p>
      </dgm:t>
    </dgm:pt>
    <dgm:pt modelId="{FF09226E-FCB0-45CA-BBCA-AFF697A3AB3C}" type="sibTrans" cxnId="{9708E7C2-7EB7-4177-B3F5-5F8D63302E4F}">
      <dgm:prSet/>
      <dgm:spPr/>
      <dgm:t>
        <a:bodyPr/>
        <a:lstStyle/>
        <a:p>
          <a:endParaRPr lang="ru-RU"/>
        </a:p>
      </dgm:t>
    </dgm:pt>
    <dgm:pt modelId="{4A160D00-F4BA-4AB3-9BB6-6C46E44418E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ДДТ</a:t>
          </a:r>
          <a:endParaRPr lang="ru-RU" sz="1200" b="1" dirty="0">
            <a:solidFill>
              <a:srgbClr val="7030A0"/>
            </a:solidFill>
          </a:endParaRPr>
        </a:p>
      </dgm:t>
    </dgm:pt>
    <dgm:pt modelId="{DBDBBD44-9283-46F9-9CC1-51E1E07DFC40}" type="parTrans" cxnId="{09F4AC55-B73F-4571-A7B6-22E80291846D}">
      <dgm:prSet/>
      <dgm:spPr/>
      <dgm:t>
        <a:bodyPr/>
        <a:lstStyle/>
        <a:p>
          <a:endParaRPr lang="ru-RU"/>
        </a:p>
      </dgm:t>
    </dgm:pt>
    <dgm:pt modelId="{CF3EFCFB-E018-417D-8132-7555CE0C8009}" type="sibTrans" cxnId="{09F4AC55-B73F-4571-A7B6-22E80291846D}">
      <dgm:prSet/>
      <dgm:spPr/>
      <dgm:t>
        <a:bodyPr/>
        <a:lstStyle/>
        <a:p>
          <a:endParaRPr lang="ru-RU"/>
        </a:p>
      </dgm:t>
    </dgm:pt>
    <dgm:pt modelId="{829B8BC9-EBCE-46DE-88D8-39F3684D486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РДК «Родник"</a:t>
          </a:r>
          <a:endParaRPr lang="ru-RU" sz="1200" b="1" dirty="0">
            <a:solidFill>
              <a:srgbClr val="7030A0"/>
            </a:solidFill>
          </a:endParaRPr>
        </a:p>
      </dgm:t>
    </dgm:pt>
    <dgm:pt modelId="{D79F7DF1-071C-437E-B6A6-20F913760AC0}" type="parTrans" cxnId="{26D4F8E8-5FD3-4095-A7D2-F525B2099193}">
      <dgm:prSet/>
      <dgm:spPr/>
      <dgm:t>
        <a:bodyPr/>
        <a:lstStyle/>
        <a:p>
          <a:endParaRPr lang="ru-RU"/>
        </a:p>
      </dgm:t>
    </dgm:pt>
    <dgm:pt modelId="{97D7E91D-C74A-4F5F-9F53-66E8AED2A8C5}" type="sibTrans" cxnId="{26D4F8E8-5FD3-4095-A7D2-F525B2099193}">
      <dgm:prSet/>
      <dgm:spPr/>
      <dgm:t>
        <a:bodyPr/>
        <a:lstStyle/>
        <a:p>
          <a:endParaRPr lang="ru-RU"/>
        </a:p>
      </dgm:t>
    </dgm:pt>
    <dgm:pt modelId="{E2C46440-D906-4FD0-9C17-94B2BF37E9B4}">
      <dgm:prSet custT="1"/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Центральная библиотека</a:t>
          </a:r>
          <a:endParaRPr lang="ru-RU" sz="1200" b="1" dirty="0">
            <a:solidFill>
              <a:srgbClr val="7030A0"/>
            </a:solidFill>
          </a:endParaRPr>
        </a:p>
      </dgm:t>
    </dgm:pt>
    <dgm:pt modelId="{C2B92BA6-FD06-4A64-96B1-539326FFDF81}" type="parTrans" cxnId="{7110849E-0EE1-4A81-9428-B8BC5C240518}">
      <dgm:prSet/>
      <dgm:spPr/>
      <dgm:t>
        <a:bodyPr/>
        <a:lstStyle/>
        <a:p>
          <a:endParaRPr lang="ru-RU"/>
        </a:p>
      </dgm:t>
    </dgm:pt>
    <dgm:pt modelId="{D11ED05F-5C1F-4763-96C9-31EB756B6A96}" type="sibTrans" cxnId="{7110849E-0EE1-4A81-9428-B8BC5C240518}">
      <dgm:prSet/>
      <dgm:spPr/>
      <dgm:t>
        <a:bodyPr/>
        <a:lstStyle/>
        <a:p>
          <a:endParaRPr lang="ru-RU"/>
        </a:p>
      </dgm:t>
    </dgm:pt>
    <dgm:pt modelId="{A7541FDE-DEB4-4489-BB69-9001351F06A6}">
      <dgm:prSet custT="1"/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Музыкальная школа</a:t>
          </a:r>
          <a:endParaRPr lang="ru-RU" sz="1200" b="1" dirty="0">
            <a:solidFill>
              <a:srgbClr val="7030A0"/>
            </a:solidFill>
          </a:endParaRPr>
        </a:p>
      </dgm:t>
    </dgm:pt>
    <dgm:pt modelId="{C060D8FC-289D-4656-942F-F735D836BF56}" type="parTrans" cxnId="{6FEE7286-5793-4106-964E-51DE26351107}">
      <dgm:prSet/>
      <dgm:spPr/>
      <dgm:t>
        <a:bodyPr/>
        <a:lstStyle/>
        <a:p>
          <a:endParaRPr lang="ru-RU"/>
        </a:p>
      </dgm:t>
    </dgm:pt>
    <dgm:pt modelId="{3FE3D199-3065-403B-A68E-8E629092F3D1}" type="sibTrans" cxnId="{6FEE7286-5793-4106-964E-51DE26351107}">
      <dgm:prSet/>
      <dgm:spPr/>
      <dgm:t>
        <a:bodyPr/>
        <a:lstStyle/>
        <a:p>
          <a:endParaRPr lang="ru-RU"/>
        </a:p>
      </dgm:t>
    </dgm:pt>
    <dgm:pt modelId="{6621CA40-0CBA-4F1B-B3E8-10550AE6CB90}">
      <dgm:prSet custT="1"/>
      <dgm:spPr/>
      <dgm:t>
        <a:bodyPr/>
        <a:lstStyle/>
        <a:p>
          <a:r>
            <a:rPr lang="ru-RU" sz="1200" b="1" dirty="0">
              <a:solidFill>
                <a:srgbClr val="7030A0"/>
              </a:solidFill>
            </a:rPr>
            <a:t>ДЮСШ</a:t>
          </a:r>
        </a:p>
      </dgm:t>
    </dgm:pt>
    <dgm:pt modelId="{E4E6336D-4725-44EF-8174-D4238FBB09E4}" type="parTrans" cxnId="{CECBE54C-BBD4-4689-ABA7-DCF4AFCCD399}">
      <dgm:prSet/>
      <dgm:spPr/>
      <dgm:t>
        <a:bodyPr/>
        <a:lstStyle/>
        <a:p>
          <a:endParaRPr lang="ru-RU"/>
        </a:p>
      </dgm:t>
    </dgm:pt>
    <dgm:pt modelId="{AA8716C8-6C47-46BA-980C-6EFF61204315}" type="sibTrans" cxnId="{CECBE54C-BBD4-4689-ABA7-DCF4AFCCD399}">
      <dgm:prSet/>
      <dgm:spPr/>
      <dgm:t>
        <a:bodyPr/>
        <a:lstStyle/>
        <a:p>
          <a:endParaRPr lang="ru-RU"/>
        </a:p>
      </dgm:t>
    </dgm:pt>
    <dgm:pt modelId="{4A9B156A-F8F4-4A09-8776-677708B82A22}" type="pres">
      <dgm:prSet presAssocID="{6B5DEBA9-59CD-4548-B2A3-E121D3A56F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07D49-3693-40E1-842A-3E91E30F325C}" type="pres">
      <dgm:prSet presAssocID="{0831EC7A-E1D4-4F33-9B65-A17814D4517F}" presName="centerShape" presStyleLbl="node0" presStyleIdx="0" presStyleCnt="1" custScaleX="156777"/>
      <dgm:spPr/>
      <dgm:t>
        <a:bodyPr/>
        <a:lstStyle/>
        <a:p>
          <a:endParaRPr lang="ru-RU"/>
        </a:p>
      </dgm:t>
    </dgm:pt>
    <dgm:pt modelId="{22D955FF-3752-4AA2-B443-FB0FAD405D84}" type="pres">
      <dgm:prSet presAssocID="{776D8A28-4018-4EA8-BDA1-AD8829AE8C12}" presName="Name9" presStyleLbl="parChTrans1D2" presStyleIdx="0" presStyleCnt="6"/>
      <dgm:spPr/>
      <dgm:t>
        <a:bodyPr/>
        <a:lstStyle/>
        <a:p>
          <a:endParaRPr lang="ru-RU"/>
        </a:p>
      </dgm:t>
    </dgm:pt>
    <dgm:pt modelId="{49912168-F7DA-461A-9DAA-DB87D3A295CA}" type="pres">
      <dgm:prSet presAssocID="{776D8A28-4018-4EA8-BDA1-AD8829AE8C1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15AEF3C-4B00-4479-AB4A-53FE33827876}" type="pres">
      <dgm:prSet presAssocID="{07EC11EB-4C5C-4EE3-9E06-EA6119395F09}" presName="node" presStyleLbl="node1" presStyleIdx="0" presStyleCnt="6" custScaleX="127259" custScaleY="119133" custRadScaleRad="91593" custRadScaleInc="2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081F1-EE96-4430-9384-2C821E28363C}" type="pres">
      <dgm:prSet presAssocID="{DBDBBD44-9283-46F9-9CC1-51E1E07DFC40}" presName="Name9" presStyleLbl="parChTrans1D2" presStyleIdx="1" presStyleCnt="6"/>
      <dgm:spPr/>
      <dgm:t>
        <a:bodyPr/>
        <a:lstStyle/>
        <a:p>
          <a:endParaRPr lang="ru-RU"/>
        </a:p>
      </dgm:t>
    </dgm:pt>
    <dgm:pt modelId="{E8DFDC61-8F4D-4CE2-995A-BE73CB092894}" type="pres">
      <dgm:prSet presAssocID="{DBDBBD44-9283-46F9-9CC1-51E1E07DFC4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C31F4F4-DD3B-4D9E-BC53-614EBF7A03C3}" type="pres">
      <dgm:prSet presAssocID="{4A160D00-F4BA-4AB3-9BB6-6C46E44418E7}" presName="node" presStyleLbl="node1" presStyleIdx="1" presStyleCnt="6" custScaleX="113370" custScaleY="10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93E6D-E2CF-4E76-9CD7-57C02E882726}" type="pres">
      <dgm:prSet presAssocID="{D79F7DF1-071C-437E-B6A6-20F913760AC0}" presName="Name9" presStyleLbl="parChTrans1D2" presStyleIdx="2" presStyleCnt="6"/>
      <dgm:spPr/>
      <dgm:t>
        <a:bodyPr/>
        <a:lstStyle/>
        <a:p>
          <a:endParaRPr lang="ru-RU"/>
        </a:p>
      </dgm:t>
    </dgm:pt>
    <dgm:pt modelId="{7126108C-0038-4F50-A5CE-5C4080CF1A93}" type="pres">
      <dgm:prSet presAssocID="{D79F7DF1-071C-437E-B6A6-20F913760AC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928E628-9132-4FA2-A179-B49F606FAB59}" type="pres">
      <dgm:prSet presAssocID="{829B8BC9-EBCE-46DE-88D8-39F3684D4865}" presName="node" presStyleLbl="node1" presStyleIdx="2" presStyleCnt="6" custScaleX="111654" custScaleY="121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AB95A-B7DF-463A-9EA0-6A8AF9C59543}" type="pres">
      <dgm:prSet presAssocID="{C2B92BA6-FD06-4A64-96B1-539326FFDF81}" presName="Name9" presStyleLbl="parChTrans1D2" presStyleIdx="3" presStyleCnt="6"/>
      <dgm:spPr/>
      <dgm:t>
        <a:bodyPr/>
        <a:lstStyle/>
        <a:p>
          <a:endParaRPr lang="ru-RU"/>
        </a:p>
      </dgm:t>
    </dgm:pt>
    <dgm:pt modelId="{B8E2310A-4F57-4C98-9E58-B50783A99746}" type="pres">
      <dgm:prSet presAssocID="{C2B92BA6-FD06-4A64-96B1-539326FFDF8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10AD9C0-92B9-48D2-9F76-92A3EBE66F18}" type="pres">
      <dgm:prSet presAssocID="{E2C46440-D906-4FD0-9C17-94B2BF37E9B4}" presName="node" presStyleLbl="node1" presStyleIdx="3" presStyleCnt="6" custScaleX="125080" custScaleY="11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9DE5-9C66-45B8-8750-216E1D721709}" type="pres">
      <dgm:prSet presAssocID="{C060D8FC-289D-4656-942F-F735D836BF56}" presName="Name9" presStyleLbl="parChTrans1D2" presStyleIdx="4" presStyleCnt="6"/>
      <dgm:spPr/>
      <dgm:t>
        <a:bodyPr/>
        <a:lstStyle/>
        <a:p>
          <a:endParaRPr lang="ru-RU"/>
        </a:p>
      </dgm:t>
    </dgm:pt>
    <dgm:pt modelId="{3CD415EB-EFD6-49BA-8976-5AF3D7658B25}" type="pres">
      <dgm:prSet presAssocID="{C060D8FC-289D-4656-942F-F735D836BF56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DB27B97-2DA2-44E2-886D-437EACA5E956}" type="pres">
      <dgm:prSet presAssocID="{A7541FDE-DEB4-4489-BB69-9001351F06A6}" presName="node" presStyleLbl="node1" presStyleIdx="4" presStyleCnt="6" custScaleX="130193" custScaleY="130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6C206-2DA8-4289-8A7C-E72117B0975A}" type="pres">
      <dgm:prSet presAssocID="{E4E6336D-4725-44EF-8174-D4238FBB09E4}" presName="Name9" presStyleLbl="parChTrans1D2" presStyleIdx="5" presStyleCnt="6"/>
      <dgm:spPr/>
      <dgm:t>
        <a:bodyPr/>
        <a:lstStyle/>
        <a:p>
          <a:endParaRPr lang="ru-RU"/>
        </a:p>
      </dgm:t>
    </dgm:pt>
    <dgm:pt modelId="{6C7271B5-70FA-48AE-81AB-858FB31FF44D}" type="pres">
      <dgm:prSet presAssocID="{E4E6336D-4725-44EF-8174-D4238FBB09E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D47B808-9743-4427-AB40-F9046B407336}" type="pres">
      <dgm:prSet presAssocID="{6621CA40-0CBA-4F1B-B3E8-10550AE6CB90}" presName="node" presStyleLbl="node1" presStyleIdx="5" presStyleCnt="6" custScaleX="135026" custScaleY="117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BA4B3-CD3A-4700-ABCF-098FC58AB8E7}" type="presOf" srcId="{E4E6336D-4725-44EF-8174-D4238FBB09E4}" destId="{6C7271B5-70FA-48AE-81AB-858FB31FF44D}" srcOrd="1" destOrd="0" presId="urn:microsoft.com/office/officeart/2005/8/layout/radial1"/>
    <dgm:cxn modelId="{A934129E-C42E-4AC7-80D5-B6994E225647}" type="presOf" srcId="{C2B92BA6-FD06-4A64-96B1-539326FFDF81}" destId="{B8E2310A-4F57-4C98-9E58-B50783A99746}" srcOrd="1" destOrd="0" presId="urn:microsoft.com/office/officeart/2005/8/layout/radial1"/>
    <dgm:cxn modelId="{26D4F8E8-5FD3-4095-A7D2-F525B2099193}" srcId="{0831EC7A-E1D4-4F33-9B65-A17814D4517F}" destId="{829B8BC9-EBCE-46DE-88D8-39F3684D4865}" srcOrd="2" destOrd="0" parTransId="{D79F7DF1-071C-437E-B6A6-20F913760AC0}" sibTransId="{97D7E91D-C74A-4F5F-9F53-66E8AED2A8C5}"/>
    <dgm:cxn modelId="{7286B119-E5D5-48E7-ACD6-E30D57C1DDF9}" type="presOf" srcId="{776D8A28-4018-4EA8-BDA1-AD8829AE8C12}" destId="{49912168-F7DA-461A-9DAA-DB87D3A295CA}" srcOrd="1" destOrd="0" presId="urn:microsoft.com/office/officeart/2005/8/layout/radial1"/>
    <dgm:cxn modelId="{07FE3FE1-981E-4AA8-A2D3-89810D7B2068}" srcId="{6B5DEBA9-59CD-4548-B2A3-E121D3A56F4C}" destId="{0831EC7A-E1D4-4F33-9B65-A17814D4517F}" srcOrd="0" destOrd="0" parTransId="{B428A306-5D5D-4E9E-BB34-A4FDCDD060E9}" sibTransId="{9BE84D18-F313-4D2A-A6C8-6B2062D8BD8A}"/>
    <dgm:cxn modelId="{7110849E-0EE1-4A81-9428-B8BC5C240518}" srcId="{0831EC7A-E1D4-4F33-9B65-A17814D4517F}" destId="{E2C46440-D906-4FD0-9C17-94B2BF37E9B4}" srcOrd="3" destOrd="0" parTransId="{C2B92BA6-FD06-4A64-96B1-539326FFDF81}" sibTransId="{D11ED05F-5C1F-4763-96C9-31EB756B6A96}"/>
    <dgm:cxn modelId="{CECBE54C-BBD4-4689-ABA7-DCF4AFCCD399}" srcId="{0831EC7A-E1D4-4F33-9B65-A17814D4517F}" destId="{6621CA40-0CBA-4F1B-B3E8-10550AE6CB90}" srcOrd="5" destOrd="0" parTransId="{E4E6336D-4725-44EF-8174-D4238FBB09E4}" sibTransId="{AA8716C8-6C47-46BA-980C-6EFF61204315}"/>
    <dgm:cxn modelId="{CD6A6CB2-6DEA-4DB2-8BCE-A5C80697C0DF}" type="presOf" srcId="{D79F7DF1-071C-437E-B6A6-20F913760AC0}" destId="{62F93E6D-E2CF-4E76-9CD7-57C02E882726}" srcOrd="0" destOrd="0" presId="urn:microsoft.com/office/officeart/2005/8/layout/radial1"/>
    <dgm:cxn modelId="{0EFC6F2D-EF36-472D-B5CA-908C744FCC4E}" type="presOf" srcId="{C060D8FC-289D-4656-942F-F735D836BF56}" destId="{3CD415EB-EFD6-49BA-8976-5AF3D7658B25}" srcOrd="1" destOrd="0" presId="urn:microsoft.com/office/officeart/2005/8/layout/radial1"/>
    <dgm:cxn modelId="{6E9F482D-B1D9-43AC-90EC-5F786AFF959C}" type="presOf" srcId="{DBDBBD44-9283-46F9-9CC1-51E1E07DFC40}" destId="{D9F081F1-EE96-4430-9384-2C821E28363C}" srcOrd="0" destOrd="0" presId="urn:microsoft.com/office/officeart/2005/8/layout/radial1"/>
    <dgm:cxn modelId="{96474DA1-D38B-41C0-8013-8DAAC870F901}" type="presOf" srcId="{DBDBBD44-9283-46F9-9CC1-51E1E07DFC40}" destId="{E8DFDC61-8F4D-4CE2-995A-BE73CB092894}" srcOrd="1" destOrd="0" presId="urn:microsoft.com/office/officeart/2005/8/layout/radial1"/>
    <dgm:cxn modelId="{3E949407-D2B9-45ED-94A9-F707F6272F67}" type="presOf" srcId="{D79F7DF1-071C-437E-B6A6-20F913760AC0}" destId="{7126108C-0038-4F50-A5CE-5C4080CF1A93}" srcOrd="1" destOrd="0" presId="urn:microsoft.com/office/officeart/2005/8/layout/radial1"/>
    <dgm:cxn modelId="{78DEBB68-9DDA-4FBC-8042-51566EE13E04}" type="presOf" srcId="{6B5DEBA9-59CD-4548-B2A3-E121D3A56F4C}" destId="{4A9B156A-F8F4-4A09-8776-677708B82A22}" srcOrd="0" destOrd="0" presId="urn:microsoft.com/office/officeart/2005/8/layout/radial1"/>
    <dgm:cxn modelId="{FA326A57-88E3-49CA-A738-BF2C20582DAE}" type="presOf" srcId="{C060D8FC-289D-4656-942F-F735D836BF56}" destId="{72459DE5-9C66-45B8-8750-216E1D721709}" srcOrd="0" destOrd="0" presId="urn:microsoft.com/office/officeart/2005/8/layout/radial1"/>
    <dgm:cxn modelId="{E81C23D3-FF66-4B87-BFA2-B5B11440BD07}" type="presOf" srcId="{776D8A28-4018-4EA8-BDA1-AD8829AE8C12}" destId="{22D955FF-3752-4AA2-B443-FB0FAD405D84}" srcOrd="0" destOrd="0" presId="urn:microsoft.com/office/officeart/2005/8/layout/radial1"/>
    <dgm:cxn modelId="{9708E7C2-7EB7-4177-B3F5-5F8D63302E4F}" srcId="{0831EC7A-E1D4-4F33-9B65-A17814D4517F}" destId="{07EC11EB-4C5C-4EE3-9E06-EA6119395F09}" srcOrd="0" destOrd="0" parTransId="{776D8A28-4018-4EA8-BDA1-AD8829AE8C12}" sibTransId="{FF09226E-FCB0-45CA-BBCA-AFF697A3AB3C}"/>
    <dgm:cxn modelId="{D6EF3F73-9C84-447F-BB66-2DA8F6F1D2D5}" type="presOf" srcId="{6621CA40-0CBA-4F1B-B3E8-10550AE6CB90}" destId="{7D47B808-9743-4427-AB40-F9046B407336}" srcOrd="0" destOrd="0" presId="urn:microsoft.com/office/officeart/2005/8/layout/radial1"/>
    <dgm:cxn modelId="{174BB689-6A8F-4DEB-8132-AAEE47EA0727}" type="presOf" srcId="{C2B92BA6-FD06-4A64-96B1-539326FFDF81}" destId="{677AB95A-B7DF-463A-9EA0-6A8AF9C59543}" srcOrd="0" destOrd="0" presId="urn:microsoft.com/office/officeart/2005/8/layout/radial1"/>
    <dgm:cxn modelId="{09F4AC55-B73F-4571-A7B6-22E80291846D}" srcId="{0831EC7A-E1D4-4F33-9B65-A17814D4517F}" destId="{4A160D00-F4BA-4AB3-9BB6-6C46E44418E7}" srcOrd="1" destOrd="0" parTransId="{DBDBBD44-9283-46F9-9CC1-51E1E07DFC40}" sibTransId="{CF3EFCFB-E018-417D-8132-7555CE0C8009}"/>
    <dgm:cxn modelId="{83C5515E-FBCC-408C-8853-0F6EA59FD500}" type="presOf" srcId="{E4E6336D-4725-44EF-8174-D4238FBB09E4}" destId="{F866C206-2DA8-4289-8A7C-E72117B0975A}" srcOrd="0" destOrd="0" presId="urn:microsoft.com/office/officeart/2005/8/layout/radial1"/>
    <dgm:cxn modelId="{8D9F739D-9823-4458-A4E5-DEBDCD7E4C79}" type="presOf" srcId="{0831EC7A-E1D4-4F33-9B65-A17814D4517F}" destId="{90607D49-3693-40E1-842A-3E91E30F325C}" srcOrd="0" destOrd="0" presId="urn:microsoft.com/office/officeart/2005/8/layout/radial1"/>
    <dgm:cxn modelId="{72767CAE-589E-4EDB-A425-227D5D153BFE}" type="presOf" srcId="{4A160D00-F4BA-4AB3-9BB6-6C46E44418E7}" destId="{2C31F4F4-DD3B-4D9E-BC53-614EBF7A03C3}" srcOrd="0" destOrd="0" presId="urn:microsoft.com/office/officeart/2005/8/layout/radial1"/>
    <dgm:cxn modelId="{06271347-FFF4-4460-9F67-47E7321F4DF9}" type="presOf" srcId="{A7541FDE-DEB4-4489-BB69-9001351F06A6}" destId="{8DB27B97-2DA2-44E2-886D-437EACA5E956}" srcOrd="0" destOrd="0" presId="urn:microsoft.com/office/officeart/2005/8/layout/radial1"/>
    <dgm:cxn modelId="{6FEE7286-5793-4106-964E-51DE26351107}" srcId="{0831EC7A-E1D4-4F33-9B65-A17814D4517F}" destId="{A7541FDE-DEB4-4489-BB69-9001351F06A6}" srcOrd="4" destOrd="0" parTransId="{C060D8FC-289D-4656-942F-F735D836BF56}" sibTransId="{3FE3D199-3065-403B-A68E-8E629092F3D1}"/>
    <dgm:cxn modelId="{12508A56-7437-4CFB-B0C7-ED2B5255DCAD}" type="presOf" srcId="{07EC11EB-4C5C-4EE3-9E06-EA6119395F09}" destId="{A15AEF3C-4B00-4479-AB4A-53FE33827876}" srcOrd="0" destOrd="0" presId="urn:microsoft.com/office/officeart/2005/8/layout/radial1"/>
    <dgm:cxn modelId="{630DF1C4-0DD1-4DAD-8D98-1ECD33D04B02}" type="presOf" srcId="{E2C46440-D906-4FD0-9C17-94B2BF37E9B4}" destId="{810AD9C0-92B9-48D2-9F76-92A3EBE66F18}" srcOrd="0" destOrd="0" presId="urn:microsoft.com/office/officeart/2005/8/layout/radial1"/>
    <dgm:cxn modelId="{EDD2A52A-73CA-4C6B-B0DE-C68B2DF1AB9B}" type="presOf" srcId="{829B8BC9-EBCE-46DE-88D8-39F3684D4865}" destId="{4928E628-9132-4FA2-A179-B49F606FAB59}" srcOrd="0" destOrd="0" presId="urn:microsoft.com/office/officeart/2005/8/layout/radial1"/>
    <dgm:cxn modelId="{78B7A7A0-8501-49B7-93FB-D21F687D9129}" type="presParOf" srcId="{4A9B156A-F8F4-4A09-8776-677708B82A22}" destId="{90607D49-3693-40E1-842A-3E91E30F325C}" srcOrd="0" destOrd="0" presId="urn:microsoft.com/office/officeart/2005/8/layout/radial1"/>
    <dgm:cxn modelId="{A4BFECA1-4DE1-4704-B021-CCA5ACFA0389}" type="presParOf" srcId="{4A9B156A-F8F4-4A09-8776-677708B82A22}" destId="{22D955FF-3752-4AA2-B443-FB0FAD405D84}" srcOrd="1" destOrd="0" presId="urn:microsoft.com/office/officeart/2005/8/layout/radial1"/>
    <dgm:cxn modelId="{6CB59C5B-006B-438D-B98F-58A3F790858C}" type="presParOf" srcId="{22D955FF-3752-4AA2-B443-FB0FAD405D84}" destId="{49912168-F7DA-461A-9DAA-DB87D3A295CA}" srcOrd="0" destOrd="0" presId="urn:microsoft.com/office/officeart/2005/8/layout/radial1"/>
    <dgm:cxn modelId="{08964AD9-26E2-4F2C-B804-69FAF89FFBC2}" type="presParOf" srcId="{4A9B156A-F8F4-4A09-8776-677708B82A22}" destId="{A15AEF3C-4B00-4479-AB4A-53FE33827876}" srcOrd="2" destOrd="0" presId="urn:microsoft.com/office/officeart/2005/8/layout/radial1"/>
    <dgm:cxn modelId="{4ABAC196-6918-4685-A883-325FE01AF131}" type="presParOf" srcId="{4A9B156A-F8F4-4A09-8776-677708B82A22}" destId="{D9F081F1-EE96-4430-9384-2C821E28363C}" srcOrd="3" destOrd="0" presId="urn:microsoft.com/office/officeart/2005/8/layout/radial1"/>
    <dgm:cxn modelId="{2E9BCC2A-26C3-4D62-8F65-68F94A529274}" type="presParOf" srcId="{D9F081F1-EE96-4430-9384-2C821E28363C}" destId="{E8DFDC61-8F4D-4CE2-995A-BE73CB092894}" srcOrd="0" destOrd="0" presId="urn:microsoft.com/office/officeart/2005/8/layout/radial1"/>
    <dgm:cxn modelId="{EDB54807-E638-49E0-9E59-A25962A55C9A}" type="presParOf" srcId="{4A9B156A-F8F4-4A09-8776-677708B82A22}" destId="{2C31F4F4-DD3B-4D9E-BC53-614EBF7A03C3}" srcOrd="4" destOrd="0" presId="urn:microsoft.com/office/officeart/2005/8/layout/radial1"/>
    <dgm:cxn modelId="{E4FBA8FD-35AB-4607-9DBF-2C13A5476925}" type="presParOf" srcId="{4A9B156A-F8F4-4A09-8776-677708B82A22}" destId="{62F93E6D-E2CF-4E76-9CD7-57C02E882726}" srcOrd="5" destOrd="0" presId="urn:microsoft.com/office/officeart/2005/8/layout/radial1"/>
    <dgm:cxn modelId="{3FB43E4E-5560-4530-9D40-688D9792AAAF}" type="presParOf" srcId="{62F93E6D-E2CF-4E76-9CD7-57C02E882726}" destId="{7126108C-0038-4F50-A5CE-5C4080CF1A93}" srcOrd="0" destOrd="0" presId="urn:microsoft.com/office/officeart/2005/8/layout/radial1"/>
    <dgm:cxn modelId="{D41A3D13-07B3-449C-A342-8CE0C14ECDBB}" type="presParOf" srcId="{4A9B156A-F8F4-4A09-8776-677708B82A22}" destId="{4928E628-9132-4FA2-A179-B49F606FAB59}" srcOrd="6" destOrd="0" presId="urn:microsoft.com/office/officeart/2005/8/layout/radial1"/>
    <dgm:cxn modelId="{2BA18A0E-487F-43A7-B592-8253DEF2AA2B}" type="presParOf" srcId="{4A9B156A-F8F4-4A09-8776-677708B82A22}" destId="{677AB95A-B7DF-463A-9EA0-6A8AF9C59543}" srcOrd="7" destOrd="0" presId="urn:microsoft.com/office/officeart/2005/8/layout/radial1"/>
    <dgm:cxn modelId="{A3579D28-A136-4DED-856B-B9818D6C41E1}" type="presParOf" srcId="{677AB95A-B7DF-463A-9EA0-6A8AF9C59543}" destId="{B8E2310A-4F57-4C98-9E58-B50783A99746}" srcOrd="0" destOrd="0" presId="urn:microsoft.com/office/officeart/2005/8/layout/radial1"/>
    <dgm:cxn modelId="{D9F7B95B-2F6A-4ADA-B461-DEA7EC37A114}" type="presParOf" srcId="{4A9B156A-F8F4-4A09-8776-677708B82A22}" destId="{810AD9C0-92B9-48D2-9F76-92A3EBE66F18}" srcOrd="8" destOrd="0" presId="urn:microsoft.com/office/officeart/2005/8/layout/radial1"/>
    <dgm:cxn modelId="{D363F629-E29B-4969-AEB5-E701E6AC573D}" type="presParOf" srcId="{4A9B156A-F8F4-4A09-8776-677708B82A22}" destId="{72459DE5-9C66-45B8-8750-216E1D721709}" srcOrd="9" destOrd="0" presId="urn:microsoft.com/office/officeart/2005/8/layout/radial1"/>
    <dgm:cxn modelId="{19B0A601-71E2-4D9B-8304-76EF34450C89}" type="presParOf" srcId="{72459DE5-9C66-45B8-8750-216E1D721709}" destId="{3CD415EB-EFD6-49BA-8976-5AF3D7658B25}" srcOrd="0" destOrd="0" presId="urn:microsoft.com/office/officeart/2005/8/layout/radial1"/>
    <dgm:cxn modelId="{D078A368-DFF2-471C-B8F2-AFF28E353C3C}" type="presParOf" srcId="{4A9B156A-F8F4-4A09-8776-677708B82A22}" destId="{8DB27B97-2DA2-44E2-886D-437EACA5E956}" srcOrd="10" destOrd="0" presId="urn:microsoft.com/office/officeart/2005/8/layout/radial1"/>
    <dgm:cxn modelId="{FC902ACE-CEEF-41E5-B8EC-2E2D47DA901B}" type="presParOf" srcId="{4A9B156A-F8F4-4A09-8776-677708B82A22}" destId="{F866C206-2DA8-4289-8A7C-E72117B0975A}" srcOrd="11" destOrd="0" presId="urn:microsoft.com/office/officeart/2005/8/layout/radial1"/>
    <dgm:cxn modelId="{42637B0E-3C82-4BEC-9D82-EBAB85927985}" type="presParOf" srcId="{F866C206-2DA8-4289-8A7C-E72117B0975A}" destId="{6C7271B5-70FA-48AE-81AB-858FB31FF44D}" srcOrd="0" destOrd="0" presId="urn:microsoft.com/office/officeart/2005/8/layout/radial1"/>
    <dgm:cxn modelId="{F2097108-6B25-4855-AE60-D270F16FDD83}" type="presParOf" srcId="{4A9B156A-F8F4-4A09-8776-677708B82A22}" destId="{7D47B808-9743-4427-AB40-F9046B407336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57D5-EEE1-4A70-AADE-615F1D5C1A5C}">
      <dsp:nvSpPr>
        <dsp:cNvPr id="0" name=""/>
        <dsp:cNvSpPr/>
      </dsp:nvSpPr>
      <dsp:spPr>
        <a:xfrm>
          <a:off x="4844412" y="3174689"/>
          <a:ext cx="2351990" cy="2478851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508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chemeClr val="tx1"/>
            </a:solidFill>
          </a:endParaRPr>
        </a:p>
      </dsp:txBody>
      <dsp:txXfrm>
        <a:off x="5432410" y="4414115"/>
        <a:ext cx="1175995" cy="1239425"/>
      </dsp:txXfrm>
    </dsp:sp>
    <dsp:sp modelId="{67539C7D-AD28-4070-A20F-B234DB26F6FF}">
      <dsp:nvSpPr>
        <dsp:cNvPr id="0" name=""/>
        <dsp:cNvSpPr/>
      </dsp:nvSpPr>
      <dsp:spPr>
        <a:xfrm>
          <a:off x="1057168" y="3278899"/>
          <a:ext cx="2273915" cy="2425154"/>
        </a:xfrm>
        <a:prstGeom prst="triangle">
          <a:avLst/>
        </a:prstGeom>
        <a:solidFill>
          <a:srgbClr val="66FF33"/>
        </a:solidFill>
        <a:ln w="50800" cap="flat" cmpd="sng" algn="ctr">
          <a:solidFill>
            <a:srgbClr val="AEFA8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1625647" y="4491476"/>
        <a:ext cx="1136957" cy="1212577"/>
      </dsp:txXfrm>
    </dsp:sp>
    <dsp:sp modelId="{25F4A015-6D1B-46FE-95B7-907099E66E84}">
      <dsp:nvSpPr>
        <dsp:cNvPr id="0" name=""/>
        <dsp:cNvSpPr/>
      </dsp:nvSpPr>
      <dsp:spPr>
        <a:xfrm rot="10800000">
          <a:off x="2569619" y="2852134"/>
          <a:ext cx="2976562" cy="2976562"/>
        </a:xfrm>
        <a:prstGeom prst="triangl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 rot="10800000">
        <a:off x="3313759" y="2852134"/>
        <a:ext cx="1488281" cy="1488281"/>
      </dsp:txXfrm>
    </dsp:sp>
    <dsp:sp modelId="{BF4953FC-AB40-425C-BA1D-92C27CA3DB7E}">
      <dsp:nvSpPr>
        <dsp:cNvPr id="0" name=""/>
        <dsp:cNvSpPr/>
      </dsp:nvSpPr>
      <dsp:spPr>
        <a:xfrm>
          <a:off x="3095324" y="59389"/>
          <a:ext cx="2761863" cy="2444680"/>
        </a:xfrm>
        <a:prstGeom prst="triangle">
          <a:avLst/>
        </a:prstGeom>
        <a:solidFill>
          <a:srgbClr val="7030A0"/>
        </a:solidFill>
        <a:ln w="508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3785790" y="1281729"/>
        <a:ext cx="1380931" cy="1222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07D49-3693-40E1-842A-3E91E30F325C}">
      <dsp:nvSpPr>
        <dsp:cNvPr id="0" name=""/>
        <dsp:cNvSpPr/>
      </dsp:nvSpPr>
      <dsp:spPr>
        <a:xfrm>
          <a:off x="2452969" y="2016340"/>
          <a:ext cx="2383904" cy="1520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Начальная школа</a:t>
          </a:r>
          <a:endParaRPr lang="ru-RU" sz="1600" b="1" kern="1200" dirty="0"/>
        </a:p>
      </dsp:txBody>
      <dsp:txXfrm>
        <a:off x="2802084" y="2239022"/>
        <a:ext cx="1685674" cy="1075206"/>
      </dsp:txXfrm>
    </dsp:sp>
    <dsp:sp modelId="{22D955FF-3752-4AA2-B443-FB0FAD405D84}">
      <dsp:nvSpPr>
        <dsp:cNvPr id="0" name=""/>
        <dsp:cNvSpPr/>
      </dsp:nvSpPr>
      <dsp:spPr>
        <a:xfrm rot="16252632">
          <a:off x="3584083" y="1923574"/>
          <a:ext cx="147208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147208" y="19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4008" y="1939100"/>
        <a:ext cx="7360" cy="7360"/>
      </dsp:txXfrm>
    </dsp:sp>
    <dsp:sp modelId="{A15AEF3C-4B00-4479-AB4A-53FE33827876}">
      <dsp:nvSpPr>
        <dsp:cNvPr id="0" name=""/>
        <dsp:cNvSpPr/>
      </dsp:nvSpPr>
      <dsp:spPr>
        <a:xfrm>
          <a:off x="2705150" y="57777"/>
          <a:ext cx="1935062" cy="181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7030A0"/>
              </a:solidFill>
            </a:rPr>
            <a:t>музей</a:t>
          </a:r>
          <a:endParaRPr lang="ru-RU" sz="1100" b="1" kern="1200" dirty="0">
            <a:solidFill>
              <a:srgbClr val="7030A0"/>
            </a:solidFill>
          </a:endParaRPr>
        </a:p>
      </dsp:txBody>
      <dsp:txXfrm>
        <a:off x="2988533" y="323065"/>
        <a:ext cx="1368296" cy="1280924"/>
      </dsp:txXfrm>
    </dsp:sp>
    <dsp:sp modelId="{D9F081F1-EE96-4430-9384-2C821E28363C}">
      <dsp:nvSpPr>
        <dsp:cNvPr id="0" name=""/>
        <dsp:cNvSpPr/>
      </dsp:nvSpPr>
      <dsp:spPr>
        <a:xfrm rot="19800000">
          <a:off x="4520552" y="2217087"/>
          <a:ext cx="120500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120500" y="19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77790" y="2233281"/>
        <a:ext cx="6025" cy="6025"/>
      </dsp:txXfrm>
    </dsp:sp>
    <dsp:sp modelId="{2C31F4F4-DD3B-4D9E-BC53-614EBF7A03C3}">
      <dsp:nvSpPr>
        <dsp:cNvPr id="0" name=""/>
        <dsp:cNvSpPr/>
      </dsp:nvSpPr>
      <dsp:spPr>
        <a:xfrm>
          <a:off x="4497497" y="1007459"/>
          <a:ext cx="1723870" cy="1558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ДДТ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4749952" y="1235708"/>
        <a:ext cx="1218960" cy="1102086"/>
      </dsp:txXfrm>
    </dsp:sp>
    <dsp:sp modelId="{62F93E6D-E2CF-4E76-9CD7-57C02E882726}">
      <dsp:nvSpPr>
        <dsp:cNvPr id="0" name=""/>
        <dsp:cNvSpPr/>
      </dsp:nvSpPr>
      <dsp:spPr>
        <a:xfrm rot="1800000">
          <a:off x="4522337" y="3291089"/>
          <a:ext cx="93857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93857" y="19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6919" y="3307949"/>
        <a:ext cx="4692" cy="4692"/>
      </dsp:txXfrm>
    </dsp:sp>
    <dsp:sp modelId="{4928E628-9132-4FA2-A179-B49F606FAB59}">
      <dsp:nvSpPr>
        <dsp:cNvPr id="0" name=""/>
        <dsp:cNvSpPr/>
      </dsp:nvSpPr>
      <dsp:spPr>
        <a:xfrm>
          <a:off x="4510544" y="2844737"/>
          <a:ext cx="1697777" cy="1843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РДК «Родник"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4759178" y="3114715"/>
        <a:ext cx="1200509" cy="1303568"/>
      </dsp:txXfrm>
    </dsp:sp>
    <dsp:sp modelId="{677AB95A-B7DF-463A-9EA0-6A8AF9C59543}">
      <dsp:nvSpPr>
        <dsp:cNvPr id="0" name=""/>
        <dsp:cNvSpPr/>
      </dsp:nvSpPr>
      <dsp:spPr>
        <a:xfrm rot="5400000">
          <a:off x="3472452" y="3690172"/>
          <a:ext cx="344937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344937" y="19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6297" y="3700755"/>
        <a:ext cx="17246" cy="17246"/>
      </dsp:txXfrm>
    </dsp:sp>
    <dsp:sp modelId="{810AD9C0-92B9-48D2-9F76-92A3EBE66F18}">
      <dsp:nvSpPr>
        <dsp:cNvPr id="0" name=""/>
        <dsp:cNvSpPr/>
      </dsp:nvSpPr>
      <dsp:spPr>
        <a:xfrm>
          <a:off x="2693956" y="3881847"/>
          <a:ext cx="1901929" cy="1749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Центральная библиотека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2972487" y="4137990"/>
        <a:ext cx="1344867" cy="1236765"/>
      </dsp:txXfrm>
    </dsp:sp>
    <dsp:sp modelId="{72459DE5-9C66-45B8-8750-216E1D721709}">
      <dsp:nvSpPr>
        <dsp:cNvPr id="0" name=""/>
        <dsp:cNvSpPr/>
      </dsp:nvSpPr>
      <dsp:spPr>
        <a:xfrm rot="19800000">
          <a:off x="2759087" y="3259673"/>
          <a:ext cx="31804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31804" y="19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4194" y="3278085"/>
        <a:ext cx="1590" cy="1590"/>
      </dsp:txXfrm>
    </dsp:sp>
    <dsp:sp modelId="{8DB27B97-2DA2-44E2-886D-437EACA5E956}">
      <dsp:nvSpPr>
        <dsp:cNvPr id="0" name=""/>
        <dsp:cNvSpPr/>
      </dsp:nvSpPr>
      <dsp:spPr>
        <a:xfrm>
          <a:off x="940571" y="2771422"/>
          <a:ext cx="1979675" cy="1990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Музыкальная школа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1230488" y="3062873"/>
        <a:ext cx="1399841" cy="1407250"/>
      </dsp:txXfrm>
    </dsp:sp>
    <dsp:sp modelId="{F866C206-2DA8-4289-8A7C-E72117B0975A}">
      <dsp:nvSpPr>
        <dsp:cNvPr id="0" name=""/>
        <dsp:cNvSpPr/>
      </dsp:nvSpPr>
      <dsp:spPr>
        <a:xfrm rot="1800000">
          <a:off x="2759326" y="2254270"/>
          <a:ext cx="28232" cy="38413"/>
        </a:xfrm>
        <a:custGeom>
          <a:avLst/>
          <a:gdLst/>
          <a:ahLst/>
          <a:cxnLst/>
          <a:rect l="0" t="0" r="0" b="0"/>
          <a:pathLst>
            <a:path>
              <a:moveTo>
                <a:pt x="0" y="19206"/>
              </a:moveTo>
              <a:lnTo>
                <a:pt x="28232" y="19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2736" y="2272771"/>
        <a:ext cx="1411" cy="1411"/>
      </dsp:txXfrm>
    </dsp:sp>
    <dsp:sp modelId="{7D47B808-9743-4427-AB40-F9046B407336}">
      <dsp:nvSpPr>
        <dsp:cNvPr id="0" name=""/>
        <dsp:cNvSpPr/>
      </dsp:nvSpPr>
      <dsp:spPr>
        <a:xfrm>
          <a:off x="903826" y="894002"/>
          <a:ext cx="2053165" cy="1785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7030A0"/>
              </a:solidFill>
            </a:rPr>
            <a:t>ДЮСШ</a:t>
          </a:r>
        </a:p>
      </dsp:txBody>
      <dsp:txXfrm>
        <a:off x="1204505" y="1155482"/>
        <a:ext cx="1451807" cy="1262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038E124-D044-47EE-8225-C2448BB2B2D4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2F67E56-AD00-436D-A643-BD51A7699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0282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67E56-AD00-436D-A643-BD51A76999A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B0FCC3-4E1B-424B-9DED-3CF7BCD760C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67E56-AD00-436D-A643-BD51A76999A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AE61-2F76-4BC3-A207-F5ADF357F191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C262-6201-45E0-9D40-FB89E747B6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1D00-4F23-4758-8CFC-8292C4BC1ED0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66BB-EE0B-4F05-AC5A-1F5FC00C0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35BE-0060-422F-BF6A-DCF28D25114F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3B82-B1AD-495F-8072-664260AA5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F61604-22BB-4BBF-8E34-167D03CDF3F6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4E1B57-0E12-416B-8AA1-9474006382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C6C8D-E7D2-493A-A340-9645876C5131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36ED-173D-4E7F-AF4B-BF7A491A2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4C98-E746-4914-BB55-680226B3F614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208D-6A7C-4747-A90D-FE604C779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3ECC-3419-411D-A87A-ABCB6FC5BE17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712F-6FF8-44E3-83AC-CCE6C3BBD8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4CE649-75DD-4355-AF3C-B64BE739EE55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4288DC-FD51-4DBB-9A14-EF2B71D26B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9BD6-2F99-44C4-9FED-D25ACDE510BE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A302-C04E-437A-B673-D751E6E44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602721-0337-43C6-BB01-02CC6273F394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4B226C-6B13-4EFA-9FF2-D98F48D62B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03B72E-ED78-4FAD-BFBE-876DB77BBDB1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B4B169-57C3-4509-A11F-4DAD28532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FF98"/>
            </a:gs>
            <a:gs pos="30000">
              <a:schemeClr val="bg2">
                <a:lumMod val="75000"/>
              </a:schemeClr>
            </a:gs>
            <a:gs pos="64999">
              <a:srgbClr val="FF99FF"/>
            </a:gs>
            <a:gs pos="89999">
              <a:srgbClr val="CC99FF"/>
            </a:gs>
            <a:gs pos="100000">
              <a:srgbClr val="FF99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2AAC5B-059F-4270-A5CF-64D411D1A9CE}" type="datetimeFigureOut">
              <a:rPr lang="ru-RU"/>
              <a:pPr>
                <a:defRPr/>
              </a:pPr>
              <a:t>26.06.2013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72EB859-2B06-443F-AA88-99AEA537AC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07" r:id="rId4"/>
    <p:sldLayoutId id="2147484208" r:id="rId5"/>
    <p:sldLayoutId id="2147484215" r:id="rId6"/>
    <p:sldLayoutId id="2147484209" r:id="rId7"/>
    <p:sldLayoutId id="2147484216" r:id="rId8"/>
    <p:sldLayoutId id="2147484217" r:id="rId9"/>
    <p:sldLayoutId id="2147484210" r:id="rId10"/>
    <p:sldLayoutId id="2147484211" r:id="rId11"/>
  </p:sldLayoutIdLst>
  <p:transition>
    <p:wheel spokes="3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Документы Тани\Картинки\анимации и рисунки апрель\анимац и картинки от астапкова\Анимашки\11m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33697">
            <a:off x="566738" y="227013"/>
            <a:ext cx="11287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Documents and Settings\Админ\Рабочий стол\новые анимации\Анимашки\li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381375" y="3381375"/>
            <a:ext cx="6858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7" descr="D:\Документы Тани\Картинки\анимации и рисунки апрель\анимац и картинки от астапкова\Люди\j03433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5165725"/>
            <a:ext cx="1706562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8" descr="D:\Документы Тани\Картинки\анимации и рисунки апрель\анимац и картинки от астапкова\Люди\j034332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838200" y="3522663"/>
            <a:ext cx="919163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9" descr="D:\Документы Тани\Картинки\анимации и рисунки апрель\анимац и картинки от астапкова\Люди\j0343325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3138" y="2055813"/>
            <a:ext cx="14811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D:\Документы Тани\Картинки\анимации и рисунки апрель\анимац и картинки от астапкова\Люди\j0343329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99325" y="5387975"/>
            <a:ext cx="15398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1" descr="D:\Документы Тани\Картинки\анимации и рисунки апрель\анимац и картинки от астапкова\Люди\j0343361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150" y="1828800"/>
            <a:ext cx="1517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3" descr="D:\Документы Тани\Картинки\анимации и рисунки апрель\анимац и картинки от астапкова\Люди\j0343405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02513" y="3935413"/>
            <a:ext cx="1319212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35980" y="196947"/>
            <a:ext cx="7500958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 «Воспитательная система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</a:rPr>
              <a:t>в начальной школе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92326" y="1371600"/>
            <a:ext cx="4752754" cy="45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0906" y="605642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Основные направления и формы воспитательной работы с учащимися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706" y="1381735"/>
            <a:ext cx="5654832" cy="36009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Учебно-познавательное   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направление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Гражданско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–патриотическое 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направление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Правовое просвещение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Экологическое просвещение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Эстетическое просвещение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Нравственно-этическое направление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Спортивно-оздоровительное направление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Трудовое воспитание</a:t>
            </a:r>
          </a:p>
        </p:txBody>
      </p:sp>
      <p:pic>
        <p:nvPicPr>
          <p:cNvPr id="3075" name="Picture 3" descr="C:\Documents and Settings\User\Рабочий стол\P101092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713" y="4094163"/>
            <a:ext cx="3062287" cy="23066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0906" y="166254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Основные субъекты </a:t>
            </a:r>
          </a:p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воспитательного процесса школы</a:t>
            </a:r>
          </a:p>
        </p:txBody>
      </p:sp>
      <p:grpSp>
        <p:nvGrpSpPr>
          <p:cNvPr id="23555" name="Группа 13"/>
          <p:cNvGrpSpPr>
            <a:grpSpLocks/>
          </p:cNvGrpSpPr>
          <p:nvPr/>
        </p:nvGrpSpPr>
        <p:grpSpPr bwMode="auto">
          <a:xfrm>
            <a:off x="0" y="904875"/>
            <a:ext cx="8359775" cy="5953125"/>
            <a:chOff x="-1872868" y="68856"/>
            <a:chExt cx="12889735" cy="6720288"/>
          </a:xfrm>
        </p:grpSpPr>
        <p:graphicFrame>
          <p:nvGraphicFramePr>
            <p:cNvPr id="5" name="Схема 4"/>
            <p:cNvGraphicFramePr/>
            <p:nvPr/>
          </p:nvGraphicFramePr>
          <p:xfrm>
            <a:off x="-1872868" y="68856"/>
            <a:ext cx="12889735" cy="6720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2477183" y="2115605"/>
              <a:ext cx="5048047" cy="72958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600" spc="5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 pitchFamily="34" charset="0"/>
                </a:rPr>
                <a:t>Родители</a:t>
              </a:r>
              <a:endParaRPr lang="ru-RU" sz="3600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15544" y="5720857"/>
              <a:ext cx="3838483" cy="7295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600" b="1" spc="5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 pitchFamily="34" charset="0"/>
                </a:rPr>
                <a:t>Учителя</a:t>
              </a:r>
            </a:p>
          </p:txBody>
        </p:sp>
        <p:sp>
          <p:nvSpPr>
            <p:cNvPr id="9" name="Двойная стрелка вверх/вниз 8"/>
            <p:cNvSpPr/>
            <p:nvPr/>
          </p:nvSpPr>
          <p:spPr>
            <a:xfrm rot="1896167">
              <a:off x="2317642" y="2884209"/>
              <a:ext cx="1135746" cy="2100314"/>
            </a:xfrm>
            <a:prstGeom prst="up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Двойная стрелка вверх/вниз 10"/>
            <p:cNvSpPr/>
            <p:nvPr/>
          </p:nvSpPr>
          <p:spPr>
            <a:xfrm rot="19800000">
              <a:off x="5323452" y="2916467"/>
              <a:ext cx="1130850" cy="2100314"/>
            </a:xfrm>
            <a:prstGeom prst="up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Двойная стрелка вверх/вниз 11"/>
            <p:cNvSpPr/>
            <p:nvPr/>
          </p:nvSpPr>
          <p:spPr>
            <a:xfrm rot="16200000">
              <a:off x="4082522" y="4182211"/>
              <a:ext cx="783137" cy="3040078"/>
            </a:xfrm>
            <a:prstGeom prst="up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792" y="5804182"/>
              <a:ext cx="319177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3600" b="1" spc="5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 Black" pitchFamily="34" charset="0"/>
                </a:rPr>
                <a:t>Дети</a:t>
              </a:r>
            </a:p>
          </p:txBody>
        </p:sp>
      </p:grpSp>
      <p:pic>
        <p:nvPicPr>
          <p:cNvPr id="23556" name="Picture 18" descr="D:\Документы Тани\Картинки\анимации и рисунки апрель\анимац и картинки от астапкова\Люди\j0343323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725863" y="3784600"/>
            <a:ext cx="13985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User\Рабочий стол\SAM_07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9172" y="919716"/>
            <a:ext cx="2838893" cy="2216888"/>
          </a:xfrm>
          <a:prstGeom prst="rect">
            <a:avLst/>
          </a:prstGeom>
          <a:noFill/>
        </p:spPr>
      </p:pic>
      <p:pic>
        <p:nvPicPr>
          <p:cNvPr id="19" name="Picture 4" descr="C:\Documents and Settings\User\Рабочий стол\P10009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8781" y="3476846"/>
            <a:ext cx="2647508" cy="18075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84415" y="293859"/>
            <a:ext cx="7118555" cy="424731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Детское объединение </a:t>
            </a:r>
            <a:r>
              <a:rPr lang="ru-RU" sz="20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«Солнечная страна</a:t>
            </a:r>
            <a:r>
              <a:rPr lang="ru-RU" sz="20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– </a:t>
            </a: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самостоятельное и самоуправляемое объединение детей и взрослых, основанное на принципах самостоятельности, ответственности, равноправия, сотрудничества, гласности, коллективности.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целью ДО является выявление, изучение и развитие творческих, личностных способностей учащихся младшего школьного возраста</a:t>
            </a:r>
          </a:p>
        </p:txBody>
      </p:sp>
      <p:pic>
        <p:nvPicPr>
          <p:cNvPr id="5125" name="Picture 5" descr="H:\солнечная страна\учебный процесс\SAM_05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17" y="4475716"/>
            <a:ext cx="2860675" cy="1993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4610" y="452284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Основные задачи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314" y="894847"/>
            <a:ext cx="8721213" cy="375487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условий для интеллектуального, нравственного и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эмоционального самовыражения личности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младшего школьника;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Развитие индивидуальных творческих способностей и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познавательных интересов каждого ребёнка;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Создание условий для формирования дружного классного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коллектива и развития личности в нём;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Воспитание личной ответственности за порученное дело;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Развитие эмоциональной сферы ребёнка как основы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формирования «культуры чувств»;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Выявление новых инициатив, идей;</a:t>
            </a:r>
          </a:p>
          <a:p>
            <a:pPr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User\Рабочий стол\P1000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716" y="4284920"/>
            <a:ext cx="3508744" cy="222752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ГОРОДА СОЛНЕЧНОЙ СТРАНЫ</a:t>
            </a:r>
          </a:p>
        </p:txBody>
      </p:sp>
      <p:sp>
        <p:nvSpPr>
          <p:cNvPr id="7171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1 КЛАСС </a:t>
            </a:r>
            <a:r>
              <a:rPr lang="ru-RU" smtClean="0"/>
              <a:t>– </a:t>
            </a:r>
            <a:r>
              <a:rPr lang="ru-RU" smtClean="0">
                <a:solidFill>
                  <a:srgbClr val="FFFF00"/>
                </a:solidFill>
              </a:rPr>
              <a:t>ГНОМИКИ</a:t>
            </a:r>
          </a:p>
          <a:p>
            <a:endParaRPr lang="ru-RU" smtClean="0">
              <a:solidFill>
                <a:srgbClr val="FFFF00"/>
              </a:solidFill>
            </a:endParaRPr>
          </a:p>
          <a:p>
            <a:r>
              <a:rPr lang="ru-RU" smtClean="0">
                <a:solidFill>
                  <a:srgbClr val="0070C0"/>
                </a:solidFill>
              </a:rPr>
              <a:t>ДЕВИЗ: </a:t>
            </a:r>
            <a:r>
              <a:rPr lang="ru-RU" smtClean="0">
                <a:solidFill>
                  <a:srgbClr val="00B050"/>
                </a:solidFill>
              </a:rPr>
              <a:t>ВМЕСТЕ В ТЕРЕМЕ ЖИВЁМ, ВМЕСТЕ ДРУЖИМ И ПОЁМ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2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КЛАСС-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НЕПОСЕДЫ</a:t>
            </a:r>
          </a:p>
          <a:p>
            <a:pPr>
              <a:defRPr/>
            </a:pPr>
            <a:endParaRPr lang="ru-RU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ДЕВИЗ: Хоть свет наш слаб, но мы дружны и тем сильны.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3 КЛАСС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УЛЫБКА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ДЕВИЗ – </a:t>
            </a:r>
            <a:r>
              <a:rPr lang="ru-RU" dirty="0" smtClean="0">
                <a:solidFill>
                  <a:srgbClr val="00B050"/>
                </a:solidFill>
              </a:rPr>
              <a:t>НИКОГДА НЕ ОГОРЧАТЬСЯ,А ВСЁ ВРЕМЯ УЛЫБАТЬСЯ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4 КЛАСС </a:t>
            </a:r>
            <a:r>
              <a:rPr lang="ru-RU" dirty="0" smtClean="0">
                <a:solidFill>
                  <a:srgbClr val="0000FF"/>
                </a:solidFill>
              </a:rPr>
              <a:t>–  СВЕТЛЯЧКИ</a:t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270248" y="2307264"/>
            <a:ext cx="3657600" cy="386493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Нас  назвали  СВЕТЛЯЧКИ!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Светим, словно маячки,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Всем дорогу освещаем: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То поделки выставляем,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То газеты выпускаем,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Стены в классе оформляем.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Запросто оформим стенд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И устроим КВН.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Чтоб талант в себе раскрыть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A50021"/>
                </a:solidFill>
                <a:latin typeface="Bookman Old Style" pitchFamily="18" charset="0"/>
              </a:rPr>
              <a:t>Нужно что–то сотворить!</a:t>
            </a:r>
            <a:endParaRPr lang="ru-RU" sz="1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35665"/>
            <a:ext cx="6443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Девиз: Светить всегда, светить везде и помогать друзьям в беде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4610" y="642289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Схема самоуправления ДО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4413" y="5370513"/>
            <a:ext cx="5041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1 – 4 КЛАССЫ</a:t>
            </a:r>
          </a:p>
        </p:txBody>
      </p:sp>
      <p:grpSp>
        <p:nvGrpSpPr>
          <p:cNvPr id="27652" name="Группа 40"/>
          <p:cNvGrpSpPr>
            <a:grpSpLocks/>
          </p:cNvGrpSpPr>
          <p:nvPr/>
        </p:nvGrpSpPr>
        <p:grpSpPr bwMode="auto">
          <a:xfrm>
            <a:off x="463550" y="1174750"/>
            <a:ext cx="7962900" cy="3900488"/>
            <a:chOff x="463651" y="870295"/>
            <a:chExt cx="7962593" cy="3899501"/>
          </a:xfrm>
        </p:grpSpPr>
        <p:cxnSp>
          <p:nvCxnSpPr>
            <p:cNvPr id="27662" name="AutoShape 2"/>
            <p:cNvCxnSpPr>
              <a:cxnSpLocks noChangeShapeType="1"/>
            </p:cNvCxnSpPr>
            <p:nvPr/>
          </p:nvCxnSpPr>
          <p:spPr bwMode="auto">
            <a:xfrm>
              <a:off x="4402683" y="1991153"/>
              <a:ext cx="0" cy="3110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3" name="AutoShape 3"/>
            <p:cNvCxnSpPr>
              <a:cxnSpLocks noChangeShapeType="1"/>
            </p:cNvCxnSpPr>
            <p:nvPr/>
          </p:nvCxnSpPr>
          <p:spPr bwMode="auto">
            <a:xfrm>
              <a:off x="4402683" y="2804471"/>
              <a:ext cx="0" cy="1843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7664" name="Rectangle 4"/>
            <p:cNvSpPr>
              <a:spLocks noChangeArrowheads="1"/>
            </p:cNvSpPr>
            <p:nvPr/>
          </p:nvSpPr>
          <p:spPr bwMode="auto">
            <a:xfrm>
              <a:off x="6076349" y="1523438"/>
              <a:ext cx="2278045" cy="6172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природных ресурсов</a:t>
              </a:r>
              <a:endParaRPr lang="ru-RU" sz="16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cxnSp>
          <p:nvCxnSpPr>
            <p:cNvPr id="27665" name="AutoShape 5"/>
            <p:cNvCxnSpPr>
              <a:cxnSpLocks noChangeShapeType="1"/>
            </p:cNvCxnSpPr>
            <p:nvPr/>
          </p:nvCxnSpPr>
          <p:spPr bwMode="auto">
            <a:xfrm rot="5400000" flipH="1" flipV="1">
              <a:off x="5071824" y="1938703"/>
              <a:ext cx="1551958" cy="4040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6" name="AutoShape 6"/>
            <p:cNvCxnSpPr>
              <a:cxnSpLocks noChangeShapeType="1"/>
            </p:cNvCxnSpPr>
            <p:nvPr/>
          </p:nvCxnSpPr>
          <p:spPr bwMode="auto">
            <a:xfrm>
              <a:off x="4402683" y="3537148"/>
              <a:ext cx="0" cy="6865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7667" name="Rectangle 7"/>
            <p:cNvSpPr>
              <a:spLocks noChangeArrowheads="1"/>
            </p:cNvSpPr>
            <p:nvPr/>
          </p:nvSpPr>
          <p:spPr bwMode="auto">
            <a:xfrm>
              <a:off x="3284793" y="1523438"/>
              <a:ext cx="2347781" cy="5460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rgbClr val="7030A0"/>
                  </a:solidFill>
                  <a:latin typeface="Times New Roman" pitchFamily="18" charset="0"/>
                </a:rPr>
                <a:t>Кураторы</a:t>
              </a:r>
            </a:p>
            <a:p>
              <a:endParaRPr lang="ru-RU"/>
            </a:p>
          </p:txBody>
        </p:sp>
        <p:sp>
          <p:nvSpPr>
            <p:cNvPr id="27668" name="Rectangle 8"/>
            <p:cNvSpPr>
              <a:spLocks noChangeArrowheads="1"/>
            </p:cNvSpPr>
            <p:nvPr/>
          </p:nvSpPr>
          <p:spPr bwMode="auto">
            <a:xfrm>
              <a:off x="3284793" y="2302196"/>
              <a:ext cx="2347781" cy="5483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rgbClr val="7030A0"/>
                  </a:solidFill>
                  <a:latin typeface="Times New Roman" pitchFamily="18" charset="0"/>
                </a:rPr>
                <a:t>Президент ДО</a:t>
              </a:r>
            </a:p>
            <a:p>
              <a:endParaRPr lang="ru-RU"/>
            </a:p>
          </p:txBody>
        </p:sp>
        <p:sp>
          <p:nvSpPr>
            <p:cNvPr id="27669" name="Rectangle 9"/>
            <p:cNvSpPr>
              <a:spLocks noChangeArrowheads="1"/>
            </p:cNvSpPr>
            <p:nvPr/>
          </p:nvSpPr>
          <p:spPr bwMode="auto">
            <a:xfrm>
              <a:off x="3284793" y="2988792"/>
              <a:ext cx="2347781" cy="5483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rgbClr val="7030A0"/>
                  </a:solidFill>
                  <a:latin typeface="Times New Roman" pitchFamily="18" charset="0"/>
                </a:rPr>
                <a:t>Премьер-министр</a:t>
              </a:r>
            </a:p>
            <a:p>
              <a:pPr algn="ctr"/>
              <a:endParaRPr lang="ru-RU" sz="1600" b="1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7670" name="Rectangle 10"/>
            <p:cNvSpPr>
              <a:spLocks noChangeArrowheads="1"/>
            </p:cNvSpPr>
            <p:nvPr/>
          </p:nvSpPr>
          <p:spPr bwMode="auto">
            <a:xfrm>
              <a:off x="463651" y="2615542"/>
              <a:ext cx="2347782" cy="5460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</a:t>
              </a:r>
              <a:r>
                <a:rPr lang="ru-RU" sz="1600" b="1" dirty="0">
                  <a:solidFill>
                    <a:srgbClr val="7030A0"/>
                  </a:solidFill>
                  <a:latin typeface="Times New Roman" pitchFamily="18" charset="0"/>
                </a:rPr>
                <a:t>образования</a:t>
              </a:r>
            </a:p>
            <a:p>
              <a:endParaRPr lang="ru-RU" dirty="0"/>
            </a:p>
          </p:txBody>
        </p:sp>
        <p:sp>
          <p:nvSpPr>
            <p:cNvPr id="27671" name="Rectangle 11"/>
            <p:cNvSpPr>
              <a:spLocks noChangeArrowheads="1"/>
            </p:cNvSpPr>
            <p:nvPr/>
          </p:nvSpPr>
          <p:spPr bwMode="auto">
            <a:xfrm>
              <a:off x="463651" y="3396603"/>
              <a:ext cx="2347782" cy="546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культуры и отдыха</a:t>
              </a:r>
              <a:endParaRPr lang="ru-RU" sz="1600" b="1" dirty="0">
                <a:solidFill>
                  <a:srgbClr val="7030A0"/>
                </a:solidFill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27672" name="Rectangle 12"/>
            <p:cNvSpPr>
              <a:spLocks noChangeArrowheads="1"/>
            </p:cNvSpPr>
            <p:nvPr/>
          </p:nvSpPr>
          <p:spPr bwMode="auto">
            <a:xfrm>
              <a:off x="778521" y="4223745"/>
              <a:ext cx="2347781" cy="5460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физкультуры и </a:t>
              </a:r>
              <a:r>
                <a:rPr lang="ru-RU" sz="1600" b="1" dirty="0">
                  <a:solidFill>
                    <a:srgbClr val="7030A0"/>
                  </a:solidFill>
                  <a:latin typeface="Times New Roman" pitchFamily="18" charset="0"/>
                </a:rPr>
                <a:t>спорта</a:t>
              </a:r>
            </a:p>
            <a:p>
              <a:endParaRPr lang="ru-RU" dirty="0"/>
            </a:p>
          </p:txBody>
        </p:sp>
        <p:sp>
          <p:nvSpPr>
            <p:cNvPr id="27673" name="Rectangle 13"/>
            <p:cNvSpPr>
              <a:spLocks noChangeArrowheads="1"/>
            </p:cNvSpPr>
            <p:nvPr/>
          </p:nvSpPr>
          <p:spPr bwMode="auto">
            <a:xfrm>
              <a:off x="3428492" y="4223745"/>
              <a:ext cx="2347781" cy="5055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</a:t>
              </a:r>
              <a:r>
                <a:rPr lang="ru-RU" sz="1600" b="1" dirty="0">
                  <a:solidFill>
                    <a:srgbClr val="7030A0"/>
                  </a:solidFill>
                  <a:latin typeface="Times New Roman" pitchFamily="18" charset="0"/>
                </a:rPr>
                <a:t>здравоохранения</a:t>
              </a:r>
            </a:p>
            <a:p>
              <a:endParaRPr lang="ru-RU" dirty="0"/>
            </a:p>
          </p:txBody>
        </p:sp>
        <p:sp>
          <p:nvSpPr>
            <p:cNvPr id="27674" name="Rectangle 14"/>
            <p:cNvSpPr>
              <a:spLocks noChangeArrowheads="1"/>
            </p:cNvSpPr>
            <p:nvPr/>
          </p:nvSpPr>
          <p:spPr bwMode="auto">
            <a:xfrm>
              <a:off x="6076349" y="3161593"/>
              <a:ext cx="2349895" cy="546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внутренних дел</a:t>
              </a:r>
              <a:endParaRPr lang="ru-RU" sz="1600" b="1" dirty="0">
                <a:solidFill>
                  <a:srgbClr val="7030A0"/>
                </a:solidFill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27675" name="Rectangle 15"/>
            <p:cNvSpPr>
              <a:spLocks noChangeArrowheads="1"/>
            </p:cNvSpPr>
            <p:nvPr/>
          </p:nvSpPr>
          <p:spPr bwMode="auto">
            <a:xfrm>
              <a:off x="6076349" y="2302196"/>
              <a:ext cx="2349895" cy="5483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соц. защиты</a:t>
              </a:r>
              <a:endParaRPr lang="ru-RU" sz="1600" b="1" dirty="0">
                <a:solidFill>
                  <a:srgbClr val="7030A0"/>
                </a:solidFill>
                <a:latin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27676" name="Rectangle 16"/>
            <p:cNvSpPr>
              <a:spLocks noChangeArrowheads="1"/>
            </p:cNvSpPr>
            <p:nvPr/>
          </p:nvSpPr>
          <p:spPr bwMode="auto">
            <a:xfrm>
              <a:off x="5949556" y="4050943"/>
              <a:ext cx="2347782" cy="546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</a:t>
              </a:r>
              <a:r>
                <a:rPr lang="ru-RU" sz="1600" b="1" dirty="0">
                  <a:solidFill>
                    <a:srgbClr val="7030A0"/>
                  </a:solidFill>
                  <a:latin typeface="Times New Roman" pitchFamily="18" charset="0"/>
                </a:rPr>
                <a:t>печати</a:t>
              </a:r>
            </a:p>
            <a:p>
              <a:endParaRPr lang="ru-RU" dirty="0"/>
            </a:p>
          </p:txBody>
        </p:sp>
        <p:cxnSp>
          <p:nvCxnSpPr>
            <p:cNvPr id="27677" name="AutoShape 17"/>
            <p:cNvCxnSpPr>
              <a:cxnSpLocks noChangeShapeType="1"/>
              <a:endCxn id="27670" idx="3"/>
            </p:cNvCxnSpPr>
            <p:nvPr/>
          </p:nvCxnSpPr>
          <p:spPr bwMode="auto">
            <a:xfrm rot="10800000">
              <a:off x="2811434" y="2888569"/>
              <a:ext cx="473361" cy="273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78" name="AutoShape 18"/>
            <p:cNvCxnSpPr>
              <a:cxnSpLocks noChangeShapeType="1"/>
            </p:cNvCxnSpPr>
            <p:nvPr/>
          </p:nvCxnSpPr>
          <p:spPr bwMode="auto">
            <a:xfrm flipH="1">
              <a:off x="2811433" y="3396603"/>
              <a:ext cx="473360" cy="140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79" name="AutoShape 19"/>
            <p:cNvCxnSpPr>
              <a:cxnSpLocks noChangeShapeType="1"/>
            </p:cNvCxnSpPr>
            <p:nvPr/>
          </p:nvCxnSpPr>
          <p:spPr bwMode="auto">
            <a:xfrm flipH="1">
              <a:off x="3126302" y="3537148"/>
              <a:ext cx="302190" cy="6865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80" name="AutoShape 20"/>
            <p:cNvCxnSpPr>
              <a:cxnSpLocks noChangeShapeType="1"/>
            </p:cNvCxnSpPr>
            <p:nvPr/>
          </p:nvCxnSpPr>
          <p:spPr bwMode="auto">
            <a:xfrm>
              <a:off x="5531140" y="3537148"/>
              <a:ext cx="545209" cy="513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81" name="AutoShape 21"/>
            <p:cNvCxnSpPr>
              <a:cxnSpLocks noChangeShapeType="1"/>
            </p:cNvCxnSpPr>
            <p:nvPr/>
          </p:nvCxnSpPr>
          <p:spPr bwMode="auto">
            <a:xfrm>
              <a:off x="5632574" y="3256058"/>
              <a:ext cx="443775" cy="1405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82" name="AutoShape 22"/>
            <p:cNvCxnSpPr>
              <a:cxnSpLocks noChangeShapeType="1"/>
            </p:cNvCxnSpPr>
            <p:nvPr/>
          </p:nvCxnSpPr>
          <p:spPr bwMode="auto">
            <a:xfrm flipV="1">
              <a:off x="5632574" y="2537205"/>
              <a:ext cx="443775" cy="4515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83" name="AutoShape 2"/>
            <p:cNvCxnSpPr>
              <a:cxnSpLocks noChangeShapeType="1"/>
            </p:cNvCxnSpPr>
            <p:nvPr/>
          </p:nvCxnSpPr>
          <p:spPr bwMode="auto">
            <a:xfrm rot="5400000" flipH="1" flipV="1">
              <a:off x="5194064" y="2092830"/>
              <a:ext cx="1296842" cy="4571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7684" name="Rectangle 4"/>
            <p:cNvSpPr>
              <a:spLocks noChangeArrowheads="1"/>
            </p:cNvSpPr>
            <p:nvPr/>
          </p:nvSpPr>
          <p:spPr bwMode="auto">
            <a:xfrm>
              <a:off x="6038349" y="870295"/>
              <a:ext cx="2278045" cy="483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dirty="0" smtClean="0">
                  <a:solidFill>
                    <a:srgbClr val="7030A0"/>
                  </a:solidFill>
                  <a:latin typeface="Times New Roman" pitchFamily="18" charset="0"/>
                </a:rPr>
                <a:t>Министерство труда</a:t>
              </a:r>
              <a:endParaRPr lang="ru-RU" sz="16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098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0069" y="17813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Взаимодействие школы с учреждениями дополнительного образования</a:t>
            </a:r>
          </a:p>
        </p:txBody>
      </p:sp>
      <p:pic>
        <p:nvPicPr>
          <p:cNvPr id="28675" name="Picture 3" descr="F:\Мои рисунки\pi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1104900"/>
            <a:ext cx="2135188" cy="247015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6" name="Picture 3" descr="DSCN6397"/>
          <p:cNvPicPr>
            <a:picLocks noChangeAspect="1" noChangeArrowheads="1"/>
          </p:cNvPicPr>
          <p:nvPr/>
        </p:nvPicPr>
        <p:blipFill>
          <a:blip r:embed="rId3">
            <a:lum bright="4000" contrast="32000"/>
          </a:blip>
          <a:srcRect/>
          <a:stretch>
            <a:fillRect/>
          </a:stretch>
        </p:blipFill>
        <p:spPr bwMode="auto">
          <a:xfrm>
            <a:off x="6642100" y="4037013"/>
            <a:ext cx="2157413" cy="2574925"/>
          </a:xfrm>
          <a:prstGeom prst="rect">
            <a:avLst/>
          </a:prstGeom>
          <a:noFill/>
          <a:ln w="38100" algn="in">
            <a:solidFill>
              <a:srgbClr val="FF0000"/>
            </a:solidFill>
            <a:miter lim="800000"/>
            <a:headEnd/>
            <a:tailEnd/>
          </a:ln>
        </p:spPr>
      </p:pic>
      <p:graphicFrame>
        <p:nvGraphicFramePr>
          <p:cNvPr id="25" name="Схема 24"/>
          <p:cNvGraphicFramePr/>
          <p:nvPr/>
        </p:nvGraphicFramePr>
        <p:xfrm>
          <a:off x="0" y="1104405"/>
          <a:ext cx="7125195" cy="552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              </a:t>
            </a:r>
            <a:r>
              <a:rPr lang="ru-RU" sz="6000" b="1" dirty="0" smtClean="0">
                <a:solidFill>
                  <a:srgbClr val="FF0000"/>
                </a:solidFill>
              </a:rPr>
              <a:t>НАШ ГЕРБ</a:t>
            </a:r>
          </a:p>
        </p:txBody>
      </p:sp>
      <p:pic>
        <p:nvPicPr>
          <p:cNvPr id="4098" name="Picture 2" descr="H:\солнечная страна\emble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7335" y="2041451"/>
            <a:ext cx="4157259" cy="40935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8817" y="320633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Ожидаемые результаты </a:t>
            </a:r>
          </a:p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воспитательной системы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727075" y="993775"/>
            <a:ext cx="74469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1.</a:t>
            </a:r>
            <a:r>
              <a:rPr lang="ru-RU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    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Повышение статуса школьника в городском социуме и значимости   воспитания внутри школы.</a:t>
            </a:r>
            <a:endParaRPr lang="ru-RU" sz="2000" b="1">
              <a:solidFill>
                <a:srgbClr val="7030A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2.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      Развитие кадровой структуры школы с целью организации внеурочной работы и дополнительного образования.</a:t>
            </a:r>
            <a:endParaRPr lang="ru-RU" sz="2000" b="1">
              <a:solidFill>
                <a:srgbClr val="7030A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3.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      Упорядочение компонентов воспитательной системы школы на основе реализации единых целевых программных установок, общего цикла воспитательных мероприятий. Использования единой системы диагностики, единого центра управления механизмом реализации программы. </a:t>
            </a:r>
            <a:endParaRPr lang="ru-RU" sz="2000" b="1">
              <a:solidFill>
                <a:srgbClr val="7030A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4.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      Создание общих смысловых доминант, приоритетов, ценностей, насыщение воспитательного пространства ценностно-смысловыми ориентирами, соответствующими нравственно-гуманистической парадигме образования.</a:t>
            </a:r>
            <a:endParaRPr lang="ru-RU" sz="2000" b="1">
              <a:solidFill>
                <a:srgbClr val="7030A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5. 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     Положительная динамика в разрешении указанных  целей и задач.</a:t>
            </a:r>
            <a:endParaRPr lang="ru-RU" sz="2000" b="1">
              <a:solidFill>
                <a:srgbClr val="7030A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000" b="1" i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6.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       Положительные изменения по тем критериям и показателям, которые указаны в диагностическом сопровождении воспитательного процесса. </a:t>
            </a:r>
            <a:endParaRPr lang="ru-RU" sz="20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НАШИ КАНДИДАТЫ В ПРЕЗИДЕНТЫ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1" y="4986670"/>
            <a:ext cx="2711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Земляных Павел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7087" y="1456659"/>
            <a:ext cx="2254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Тривайло</a:t>
            </a:r>
            <a:r>
              <a:rPr lang="ru-RU" dirty="0" smtClean="0"/>
              <a:t> Марина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7940" y="3244334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Чистякова Диана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НАШ ПРЕЗИДЕНТ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chemeClr val="tx2"/>
                </a:solidFill>
              </a:rPr>
              <a:t>Земляных Павел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КАК НАС ПРИНИМАЛИ В ОРГАНИЗАЦИЮ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МЕРЫ ГОРОДОВ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Сидоров И.- 4 класс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Чистякова Д. 2 </a:t>
            </a:r>
            <a:r>
              <a:rPr lang="ru-RU" dirty="0" err="1" smtClean="0">
                <a:solidFill>
                  <a:srgbClr val="00B0F0"/>
                </a:solidFill>
              </a:rPr>
              <a:t>кл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972" y="3244334"/>
            <a:ext cx="2966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Климов К. – 1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551815"/>
            <a:ext cx="4040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0" lvl="1" indent="-273050" eaLnBrk="0" hangingPunct="0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 dirty="0" err="1">
                <a:solidFill>
                  <a:srgbClr val="00B0F0"/>
                </a:solidFill>
                <a:latin typeface="Century Schoolbook"/>
              </a:rPr>
              <a:t>Тривайло</a:t>
            </a:r>
            <a:r>
              <a:rPr lang="ru-RU" sz="2400" dirty="0">
                <a:solidFill>
                  <a:srgbClr val="00B0F0"/>
                </a:solidFill>
                <a:latin typeface="Century Schoolbook"/>
              </a:rPr>
              <a:t> М. 3 </a:t>
            </a:r>
            <a:r>
              <a:rPr lang="ru-RU" sz="2400" dirty="0" err="1">
                <a:solidFill>
                  <a:srgbClr val="00B0F0"/>
                </a:solidFill>
                <a:latin typeface="Century Schoolbook"/>
              </a:rPr>
              <a:t>кл</a:t>
            </a:r>
            <a:endParaRPr lang="ru-RU" sz="2400" dirty="0">
              <a:solidFill>
                <a:srgbClr val="00B0F0"/>
              </a:solidFill>
              <a:latin typeface="Century Schoolbook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270248" y="2987749"/>
            <a:ext cx="3657600" cy="6273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МИНИСТЕРСТВО КУЛЬТУРЫ И ОТДЫХА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Клюева Н.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Борисов И. –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 smtClean="0"/>
              <a:t>Кальченко</a:t>
            </a:r>
            <a:r>
              <a:rPr lang="ru-RU" dirty="0" smtClean="0"/>
              <a:t>  А. – 4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>
                <a:solidFill>
                  <a:prstClr val="black"/>
                </a:solidFill>
              </a:rPr>
              <a:t>Костюк Д</a:t>
            </a:r>
            <a:r>
              <a:rPr lang="ru-RU" dirty="0" smtClean="0">
                <a:solidFill>
                  <a:prstClr val="black"/>
                </a:solidFill>
              </a:rPr>
              <a:t>. – 2 </a:t>
            </a:r>
            <a:r>
              <a:rPr lang="ru-RU" smtClean="0">
                <a:solidFill>
                  <a:prstClr val="black"/>
                </a:solidFill>
              </a:rPr>
              <a:t>кл</a:t>
            </a:r>
            <a:endParaRPr lang="ru-RU" dirty="0" smtClean="0"/>
          </a:p>
        </p:txBody>
      </p:sp>
      <p:pic>
        <p:nvPicPr>
          <p:cNvPr id="5122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47442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МИНИСТЕРСТВО ЗДРАВООХРАНЕНИЯ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Замалдинов</a:t>
            </a:r>
            <a:r>
              <a:rPr lang="ru-RU" dirty="0" smtClean="0"/>
              <a:t> Д.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Ершова К. –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Распутин О.- 4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Лебедева А. – 2 </a:t>
            </a:r>
            <a:r>
              <a:rPr lang="ru-RU" dirty="0" err="1" smtClean="0"/>
              <a:t>кл</a:t>
            </a:r>
            <a:endParaRPr lang="ru-RU" dirty="0" smtClean="0"/>
          </a:p>
        </p:txBody>
      </p:sp>
      <p:pic>
        <p:nvPicPr>
          <p:cNvPr id="6146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469" y="-237349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МИНИСТЕРСТВО ФИЗКУЛЬТУРЫ И СПОРТА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Замалдинов</a:t>
            </a:r>
            <a:r>
              <a:rPr lang="ru-RU" dirty="0" smtClean="0"/>
              <a:t> Д.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Ершова К. –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Кириллов В. – 4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Гавриленко Н.,– 2 </a:t>
            </a:r>
            <a:r>
              <a:rPr lang="ru-RU" dirty="0" err="1" smtClean="0"/>
              <a:t>кл</a:t>
            </a:r>
            <a:endParaRPr lang="ru-RU" dirty="0" smtClean="0"/>
          </a:p>
        </p:txBody>
      </p:sp>
      <p:pic>
        <p:nvPicPr>
          <p:cNvPr id="7170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528195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6870700" cy="1600200"/>
          </a:xfrm>
        </p:spPr>
        <p:txBody>
          <a:bodyPr/>
          <a:lstStyle/>
          <a:p>
            <a:r>
              <a:rPr lang="ru-RU" sz="3600" smtClean="0"/>
              <a:t>МИНИСТЕРСТВО ПРИРОДНЫХ РЕСУРСОВ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Головнина П.- 3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 smtClean="0"/>
              <a:t>Печенина</a:t>
            </a:r>
            <a:r>
              <a:rPr lang="ru-RU" dirty="0" smtClean="0"/>
              <a:t> М., </a:t>
            </a:r>
            <a:r>
              <a:rPr lang="ru-RU" dirty="0" err="1" smtClean="0"/>
              <a:t>Самодурова</a:t>
            </a:r>
            <a:r>
              <a:rPr lang="ru-RU" dirty="0" smtClean="0"/>
              <a:t> У.- 1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 smtClean="0"/>
              <a:t>Лейченко</a:t>
            </a:r>
            <a:r>
              <a:rPr lang="ru-RU" dirty="0" smtClean="0"/>
              <a:t> В. – 4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Соколова Н.– 2 </a:t>
            </a:r>
            <a:r>
              <a:rPr lang="ru-RU" dirty="0" err="1" smtClean="0"/>
              <a:t>кл</a:t>
            </a:r>
            <a:endParaRPr lang="ru-RU" dirty="0" smtClean="0"/>
          </a:p>
        </p:txBody>
      </p:sp>
      <p:pic>
        <p:nvPicPr>
          <p:cNvPr id="8194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МИНИСТЕРСТВО ВНУТРЕННИХ ДЕЛ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Игнатова М., Чехов П.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Козлов В. –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Шилов К. – 4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Минеев М.– 2 </a:t>
            </a:r>
            <a:r>
              <a:rPr lang="ru-RU" dirty="0" err="1" smtClean="0"/>
              <a:t>кл</a:t>
            </a:r>
            <a:endParaRPr lang="ru-RU" dirty="0" smtClean="0"/>
          </a:p>
        </p:txBody>
      </p:sp>
      <p:pic>
        <p:nvPicPr>
          <p:cNvPr id="9218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404" y="0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870700" cy="104745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НАШ ГИМН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folHlink"/>
                </a:solidFill>
              </a:rPr>
              <a:t>I</a:t>
            </a:r>
            <a:r>
              <a:rPr lang="ru-RU" sz="2000" b="1" smtClean="0">
                <a:solidFill>
                  <a:schemeClr val="folHlink"/>
                </a:solidFill>
              </a:rPr>
              <a:t> куплет</a:t>
            </a:r>
            <a:endParaRPr lang="ru-RU" sz="20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Есть в нашей школе,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В младших классах,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Солнечная страна.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Здесь дети с добрыми сердцами,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Здесь жизнь надежд полна.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Здесь много знаний получаем,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Здесь зла и горя нет.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Здесь мы друг друга выручаем,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folHlink"/>
                </a:solidFill>
              </a:rPr>
              <a:t>Ищем на всё ответ.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29740" y="1600200"/>
            <a:ext cx="389810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            </a:t>
            </a:r>
            <a:r>
              <a:rPr lang="en-US" sz="2000" dirty="0" smtClean="0">
                <a:solidFill>
                  <a:srgbClr val="009900"/>
                </a:solidFill>
              </a:rPr>
              <a:t>II</a:t>
            </a:r>
            <a:r>
              <a:rPr lang="ru-RU" sz="2000" dirty="0" smtClean="0">
                <a:solidFill>
                  <a:srgbClr val="009900"/>
                </a:solidFill>
              </a:rPr>
              <a:t> куплет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Солнечная страна.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Солнечная страна.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Каждый вам скажет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И покажет –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Вот она, вот она!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      Солнечная страна.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9900"/>
                </a:solidFill>
              </a:rPr>
              <a:t>      Солнечная страна.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Здесь на душе светло и ясно,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009900"/>
                </a:solidFill>
              </a:rPr>
              <a:t>Здесь на душе весна!</a:t>
            </a:r>
            <a:endParaRPr lang="en-US" sz="2000" dirty="0" smtClean="0">
              <a:solidFill>
                <a:srgbClr val="009900"/>
              </a:solidFill>
            </a:endParaRPr>
          </a:p>
        </p:txBody>
      </p:sp>
      <p:pic>
        <p:nvPicPr>
          <p:cNvPr id="1026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674" y="-343675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МИНИСТЕРСТВО ТРУДА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Белов М., Верещагин Ю., </a:t>
            </a:r>
            <a:r>
              <a:rPr lang="ru-RU" dirty="0" err="1" smtClean="0"/>
              <a:t>Шамовцев</a:t>
            </a:r>
            <a:r>
              <a:rPr lang="ru-RU" dirty="0" smtClean="0"/>
              <a:t> М.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Храмов Э., Самодуров Р. –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Матюхина Л., Симонов А. – 4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Ершов А. – 2 </a:t>
            </a:r>
            <a:r>
              <a:rPr lang="ru-RU" dirty="0" err="1" smtClean="0"/>
              <a:t>кл</a:t>
            </a:r>
            <a:endParaRPr lang="ru-RU" dirty="0" smtClean="0"/>
          </a:p>
        </p:txBody>
      </p:sp>
      <p:pic>
        <p:nvPicPr>
          <p:cNvPr id="10242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9976" y="-202019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МИНИСТЕРСТВО ПЕЧАТИ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Гришин А. - 1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 smtClean="0"/>
              <a:t>Наплавкова</a:t>
            </a:r>
            <a:r>
              <a:rPr lang="ru-RU" dirty="0" smtClean="0"/>
              <a:t> М. – 4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Игнатова М.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 smtClean="0"/>
              <a:t>Храмова</a:t>
            </a:r>
            <a:r>
              <a:rPr lang="ru-RU" dirty="0" smtClean="0"/>
              <a:t> В. – 2 </a:t>
            </a:r>
            <a:r>
              <a:rPr lang="ru-RU" dirty="0" err="1" smtClean="0"/>
              <a:t>кл</a:t>
            </a:r>
            <a:endParaRPr lang="ru-RU" dirty="0" smtClean="0"/>
          </a:p>
        </p:txBody>
      </p:sp>
      <p:pic>
        <p:nvPicPr>
          <p:cNvPr id="11266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7836" y="0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6870700" cy="1600200"/>
          </a:xfrm>
        </p:spPr>
        <p:txBody>
          <a:bodyPr/>
          <a:lstStyle/>
          <a:p>
            <a:r>
              <a:rPr lang="ru-RU" smtClean="0">
                <a:solidFill>
                  <a:srgbClr val="FF3300"/>
                </a:solidFill>
              </a:rPr>
              <a:t>МИНИСТЕРСТВО ОБРАЗОВАНИЯ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57200" y="1988288"/>
            <a:ext cx="7467600" cy="4485664"/>
          </a:xfrm>
        </p:spPr>
        <p:txBody>
          <a:bodyPr/>
          <a:lstStyle/>
          <a:p>
            <a:r>
              <a:rPr lang="ru-RU" dirty="0" smtClean="0"/>
              <a:t>Мельникова Н.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 smtClean="0"/>
              <a:t>Мерлянова</a:t>
            </a:r>
            <a:r>
              <a:rPr lang="ru-RU" dirty="0" smtClean="0"/>
              <a:t> М. – 1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Брюханова А. – 4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 smtClean="0"/>
              <a:t>Шамовцева</a:t>
            </a:r>
            <a:r>
              <a:rPr lang="ru-RU" dirty="0" smtClean="0"/>
              <a:t> Д. – 2 </a:t>
            </a:r>
            <a:r>
              <a:rPr lang="ru-RU" dirty="0" err="1" smtClean="0"/>
              <a:t>кл</a:t>
            </a:r>
            <a:endParaRPr lang="ru-RU" dirty="0" smtClean="0"/>
          </a:p>
        </p:txBody>
      </p:sp>
      <p:pic>
        <p:nvPicPr>
          <p:cNvPr id="12290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1631" y="0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smtClean="0"/>
              <a:t>МИНИСТЕРСТВО СОЦИАЛЬНОЙ ЗАЩИТЫ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3657600" cy="4572000"/>
          </a:xfrm>
        </p:spPr>
        <p:txBody>
          <a:bodyPr/>
          <a:lstStyle/>
          <a:p>
            <a:r>
              <a:rPr lang="ru-RU" dirty="0" err="1" smtClean="0"/>
              <a:t>Кулинич</a:t>
            </a:r>
            <a:r>
              <a:rPr lang="ru-RU" dirty="0" smtClean="0"/>
              <a:t> А. – 1кл</a:t>
            </a:r>
          </a:p>
          <a:p>
            <a:r>
              <a:rPr lang="ru-RU" dirty="0" smtClean="0"/>
              <a:t>Соколов А. 4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smtClean="0"/>
              <a:t>Брюханова Е. – 3 </a:t>
            </a:r>
            <a:r>
              <a:rPr lang="ru-RU" dirty="0" err="1" smtClean="0"/>
              <a:t>кл</a:t>
            </a:r>
            <a:endParaRPr lang="ru-RU" dirty="0" smtClean="0"/>
          </a:p>
          <a:p>
            <a:r>
              <a:rPr lang="ru-RU" dirty="0" err="1">
                <a:solidFill>
                  <a:prstClr val="black"/>
                </a:solidFill>
              </a:rPr>
              <a:t>Пожарицкий</a:t>
            </a:r>
            <a:r>
              <a:rPr lang="ru-RU" dirty="0">
                <a:solidFill>
                  <a:prstClr val="black"/>
                </a:solidFill>
              </a:rPr>
              <a:t> Д</a:t>
            </a:r>
            <a:r>
              <a:rPr lang="ru-RU" dirty="0" smtClean="0">
                <a:solidFill>
                  <a:prstClr val="black"/>
                </a:solidFill>
              </a:rPr>
              <a:t>.- 2 </a:t>
            </a:r>
            <a:r>
              <a:rPr lang="ru-RU" dirty="0" err="1" smtClean="0">
                <a:solidFill>
                  <a:prstClr val="black"/>
                </a:solidFill>
              </a:rPr>
              <a:t>кл</a:t>
            </a:r>
            <a:endParaRPr lang="ru-RU" dirty="0" smtClean="0"/>
          </a:p>
        </p:txBody>
      </p:sp>
      <p:pic>
        <p:nvPicPr>
          <p:cNvPr id="13314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567" y="0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Школа – дом знаний, красоты и радости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нашем доме уютно каждому, как в семье, где любят, уважают, ценят независимо от школьных успехов,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просто за то, что он человек.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993" y="3196007"/>
            <a:ext cx="3638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НАША </a:t>
            </a:r>
            <a:br>
              <a:rPr lang="ru-RU" b="1" smtClean="0">
                <a:solidFill>
                  <a:schemeClr val="tx2"/>
                </a:solidFill>
              </a:rPr>
            </a:br>
            <a:r>
              <a:rPr lang="ru-RU" b="1" smtClean="0">
                <a:solidFill>
                  <a:schemeClr val="tx2"/>
                </a:solidFill>
              </a:rPr>
              <a:t>КЛЯТВА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Мы, мальчики и девочки,         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Быть всегда послушными,       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Весёлыми, нескучными,           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Маме с папой помогать,           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Малышей не обижать,              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Быть всегда прилежными,       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И нашей дружбе верными,      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В дорогу знаний путь открыть,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 </a:t>
            </a:r>
            <a:endParaRPr lang="ru-RU" sz="2000" b="1" smtClean="0">
              <a:solidFill>
                <a:srgbClr val="F76FD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66FF"/>
                </a:solidFill>
              </a:rPr>
              <a:t>На благо всей стране служить,        </a:t>
            </a:r>
            <a:r>
              <a:rPr lang="ru-RU" sz="2000" b="1" i="1" u="sng" smtClean="0">
                <a:solidFill>
                  <a:srgbClr val="F76FDD"/>
                </a:solidFill>
              </a:rPr>
              <a:t>клянёмся!</a:t>
            </a:r>
            <a:r>
              <a:rPr lang="ru-RU" sz="1400" smtClean="0">
                <a:solidFill>
                  <a:srgbClr val="F76FDD"/>
                </a:solidFill>
              </a:rPr>
              <a:t> </a:t>
            </a:r>
          </a:p>
        </p:txBody>
      </p:sp>
      <p:pic>
        <p:nvPicPr>
          <p:cNvPr id="2050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306" y="-258615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0618" y="3074126"/>
            <a:ext cx="8077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Начальная школа сегодня – это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:</a:t>
            </a:r>
            <a:r>
              <a:rPr lang="ru-RU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5" y="3812798"/>
            <a:ext cx="8643965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познавательных способностей детей через коллективно-творческую деятельность;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предметно-развивающей среды;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Сенсорное восприятие детей дошкольного возраста;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коррекционной работы;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Осуществление партнерских  взаимоотношений между воспитателями, учителями, специалистами и  родителями;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консультаций для родителей: логопедом, психологом, воспитателем, учителем, социальным педагогом.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7463" y="0"/>
            <a:ext cx="43053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Рабочий стол\7834522656bf91aef984978d73485bc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83" y="-265814"/>
            <a:ext cx="2857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2" name="WordArt 54"/>
          <p:cNvSpPr>
            <a:spLocks noChangeArrowheads="1" noChangeShapeType="1" noTextEdit="1"/>
          </p:cNvSpPr>
          <p:nvPr/>
        </p:nvSpPr>
        <p:spPr bwMode="auto">
          <a:xfrm>
            <a:off x="2335309" y="297771"/>
            <a:ext cx="4938913" cy="2557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Модель воспитательной системы</a:t>
            </a:r>
          </a:p>
        </p:txBody>
      </p:sp>
      <p:grpSp>
        <p:nvGrpSpPr>
          <p:cNvPr id="16387" name="Группа 91"/>
          <p:cNvGrpSpPr>
            <a:grpSpLocks/>
          </p:cNvGrpSpPr>
          <p:nvPr/>
        </p:nvGrpSpPr>
        <p:grpSpPr bwMode="auto">
          <a:xfrm>
            <a:off x="569913" y="730250"/>
            <a:ext cx="7683500" cy="5919788"/>
            <a:chOff x="593766" y="1508166"/>
            <a:chExt cx="7683335" cy="5349834"/>
          </a:xfrm>
        </p:grpSpPr>
        <p:sp>
          <p:nvSpPr>
            <p:cNvPr id="16388" name="Rectangle 33"/>
            <p:cNvSpPr>
              <a:spLocks noChangeArrowheads="1"/>
            </p:cNvSpPr>
            <p:nvPr/>
          </p:nvSpPr>
          <p:spPr bwMode="auto">
            <a:xfrm>
              <a:off x="3703501" y="1824461"/>
              <a:ext cx="1716573" cy="23351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Oval 52"/>
            <p:cNvSpPr>
              <a:spLocks noChangeArrowheads="1"/>
            </p:cNvSpPr>
            <p:nvPr/>
          </p:nvSpPr>
          <p:spPr bwMode="auto">
            <a:xfrm rot="4784520">
              <a:off x="1189333" y="1687308"/>
              <a:ext cx="716606" cy="133685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WordArt 53"/>
            <p:cNvSpPr>
              <a:spLocks noChangeArrowheads="1" noChangeShapeType="1" noTextEdit="1"/>
            </p:cNvSpPr>
            <p:nvPr/>
          </p:nvSpPr>
          <p:spPr bwMode="auto">
            <a:xfrm rot="-815178">
              <a:off x="1086086" y="2193884"/>
              <a:ext cx="997734" cy="1742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школа</a:t>
              </a:r>
            </a:p>
          </p:txBody>
        </p:sp>
        <p:sp>
          <p:nvSpPr>
            <p:cNvPr id="16391" name="Oval 50"/>
            <p:cNvSpPr>
              <a:spLocks noChangeArrowheads="1"/>
            </p:cNvSpPr>
            <p:nvPr/>
          </p:nvSpPr>
          <p:spPr bwMode="auto">
            <a:xfrm rot="6158855">
              <a:off x="7178354" y="1615294"/>
              <a:ext cx="716606" cy="148088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WordArt 51"/>
            <p:cNvSpPr>
              <a:spLocks noChangeArrowheads="1" noChangeShapeType="1" noTextEdit="1"/>
            </p:cNvSpPr>
            <p:nvPr/>
          </p:nvSpPr>
          <p:spPr bwMode="auto">
            <a:xfrm rot="1065631">
              <a:off x="7000474" y="2193884"/>
              <a:ext cx="1179735" cy="25328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родители</a:t>
              </a:r>
            </a:p>
          </p:txBody>
        </p:sp>
        <p:sp>
          <p:nvSpPr>
            <p:cNvPr id="1639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144755" y="1860292"/>
              <a:ext cx="873345" cy="196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цель</a:t>
              </a:r>
            </a:p>
          </p:txBody>
        </p:sp>
        <p:sp>
          <p:nvSpPr>
            <p:cNvPr id="16394" name="AutoShape 1"/>
            <p:cNvSpPr>
              <a:spLocks noChangeArrowheads="1"/>
            </p:cNvSpPr>
            <p:nvPr/>
          </p:nvSpPr>
          <p:spPr bwMode="auto">
            <a:xfrm>
              <a:off x="4406628" y="2091335"/>
              <a:ext cx="311628" cy="2458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Rectangle 3"/>
            <p:cNvSpPr>
              <a:spLocks noChangeArrowheads="1"/>
            </p:cNvSpPr>
            <p:nvPr/>
          </p:nvSpPr>
          <p:spPr bwMode="auto">
            <a:xfrm>
              <a:off x="3703501" y="2342147"/>
              <a:ext cx="1716573" cy="2817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3950970" y="2403924"/>
              <a:ext cx="1157476" cy="195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задачи</a:t>
              </a:r>
            </a:p>
          </p:txBody>
        </p:sp>
        <p:sp>
          <p:nvSpPr>
            <p:cNvPr id="16397" name="AutoShape 4"/>
            <p:cNvSpPr>
              <a:spLocks noChangeArrowheads="1"/>
            </p:cNvSpPr>
            <p:nvPr/>
          </p:nvSpPr>
          <p:spPr bwMode="auto">
            <a:xfrm>
              <a:off x="4406628" y="2627554"/>
              <a:ext cx="311628" cy="2458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Rectangle 5"/>
            <p:cNvSpPr>
              <a:spLocks noChangeArrowheads="1"/>
            </p:cNvSpPr>
            <p:nvPr/>
          </p:nvSpPr>
          <p:spPr bwMode="auto">
            <a:xfrm>
              <a:off x="3691716" y="2895664"/>
              <a:ext cx="1716574" cy="25822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782062" y="2957440"/>
              <a:ext cx="1560759" cy="196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принципы</a:t>
              </a:r>
            </a:p>
          </p:txBody>
        </p:sp>
        <p:sp>
          <p:nvSpPr>
            <p:cNvPr id="16400" name="Rectangle 29"/>
            <p:cNvSpPr>
              <a:spLocks noChangeArrowheads="1"/>
            </p:cNvSpPr>
            <p:nvPr/>
          </p:nvSpPr>
          <p:spPr bwMode="auto">
            <a:xfrm>
              <a:off x="3703501" y="3498601"/>
              <a:ext cx="1716573" cy="24587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755875" y="3546786"/>
              <a:ext cx="1624918" cy="1964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направления</a:t>
              </a:r>
            </a:p>
          </p:txBody>
        </p:sp>
        <p:sp>
          <p:nvSpPr>
            <p:cNvPr id="16402" name="AutoShape 31"/>
            <p:cNvSpPr>
              <a:spLocks noChangeArrowheads="1"/>
            </p:cNvSpPr>
            <p:nvPr/>
          </p:nvSpPr>
          <p:spPr bwMode="auto">
            <a:xfrm>
              <a:off x="4406628" y="3228020"/>
              <a:ext cx="311628" cy="2458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AutoShape 8"/>
            <p:cNvSpPr>
              <a:spLocks noChangeArrowheads="1"/>
            </p:cNvSpPr>
            <p:nvPr/>
          </p:nvSpPr>
          <p:spPr bwMode="auto">
            <a:xfrm rot="5400000">
              <a:off x="3347629" y="3444922"/>
              <a:ext cx="294056" cy="2605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AutoShape 28"/>
            <p:cNvSpPr>
              <a:spLocks noChangeArrowheads="1"/>
            </p:cNvSpPr>
            <p:nvPr/>
          </p:nvSpPr>
          <p:spPr bwMode="auto">
            <a:xfrm>
              <a:off x="3846221" y="3784008"/>
              <a:ext cx="311628" cy="2458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AutoShape 27"/>
            <p:cNvSpPr>
              <a:spLocks noChangeArrowheads="1"/>
            </p:cNvSpPr>
            <p:nvPr/>
          </p:nvSpPr>
          <p:spPr bwMode="auto">
            <a:xfrm>
              <a:off x="4950013" y="3784008"/>
              <a:ext cx="311628" cy="2458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AutoShape 7"/>
            <p:cNvSpPr>
              <a:spLocks noChangeArrowheads="1"/>
            </p:cNvSpPr>
            <p:nvPr/>
          </p:nvSpPr>
          <p:spPr bwMode="auto">
            <a:xfrm rot="-5400000">
              <a:off x="5480579" y="3432567"/>
              <a:ext cx="294056" cy="2605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Rectangle 24"/>
            <p:cNvSpPr>
              <a:spLocks noChangeArrowheads="1"/>
            </p:cNvSpPr>
            <p:nvPr/>
          </p:nvSpPr>
          <p:spPr bwMode="auto">
            <a:xfrm>
              <a:off x="3068460" y="5089961"/>
              <a:ext cx="3120210" cy="24587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445556" y="5089961"/>
              <a:ext cx="2392204" cy="2458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средства, формы</a:t>
              </a:r>
            </a:p>
          </p:txBody>
        </p:sp>
        <p:sp>
          <p:nvSpPr>
            <p:cNvPr id="16409" name="AutoShape 26"/>
            <p:cNvSpPr>
              <a:spLocks noChangeArrowheads="1"/>
            </p:cNvSpPr>
            <p:nvPr/>
          </p:nvSpPr>
          <p:spPr bwMode="auto">
            <a:xfrm>
              <a:off x="4459002" y="4782314"/>
              <a:ext cx="311628" cy="2458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Rectangle 22"/>
            <p:cNvSpPr>
              <a:spLocks noChangeArrowheads="1"/>
            </p:cNvSpPr>
            <p:nvPr/>
          </p:nvSpPr>
          <p:spPr bwMode="auto">
            <a:xfrm>
              <a:off x="2644227" y="5690427"/>
              <a:ext cx="3998791" cy="24587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961092" y="5739848"/>
              <a:ext cx="3382082" cy="1840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ожидаемые результаты</a:t>
              </a:r>
            </a:p>
          </p:txBody>
        </p:sp>
        <p:sp>
          <p:nvSpPr>
            <p:cNvPr id="16412" name="AutoShape 23"/>
            <p:cNvSpPr>
              <a:spLocks noChangeArrowheads="1"/>
            </p:cNvSpPr>
            <p:nvPr/>
          </p:nvSpPr>
          <p:spPr bwMode="auto">
            <a:xfrm>
              <a:off x="4466858" y="5395135"/>
              <a:ext cx="311628" cy="2458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Oval 11"/>
            <p:cNvSpPr>
              <a:spLocks noChangeArrowheads="1"/>
            </p:cNvSpPr>
            <p:nvPr/>
          </p:nvSpPr>
          <p:spPr bwMode="auto">
            <a:xfrm rot="5400000">
              <a:off x="4282046" y="5759253"/>
              <a:ext cx="716606" cy="148088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003344" y="6423094"/>
              <a:ext cx="1272700" cy="2866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социум</a:t>
              </a:r>
            </a:p>
          </p:txBody>
        </p:sp>
        <p:cxnSp>
          <p:nvCxnSpPr>
            <p:cNvPr id="16415" name="AutoShape 12"/>
            <p:cNvCxnSpPr>
              <a:cxnSpLocks noChangeShapeType="1"/>
            </p:cNvCxnSpPr>
            <p:nvPr/>
          </p:nvCxnSpPr>
          <p:spPr bwMode="auto">
            <a:xfrm>
              <a:off x="1544363" y="2541067"/>
              <a:ext cx="26187" cy="400805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6416" name="AutoShape 9"/>
            <p:cNvCxnSpPr>
              <a:cxnSpLocks noChangeShapeType="1"/>
            </p:cNvCxnSpPr>
            <p:nvPr/>
          </p:nvCxnSpPr>
          <p:spPr bwMode="auto">
            <a:xfrm>
              <a:off x="1570550" y="6549118"/>
              <a:ext cx="2301858" cy="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 type="triangle" w="med" len="med"/>
            </a:ln>
          </p:spPr>
        </p:cxnSp>
        <p:cxnSp>
          <p:nvCxnSpPr>
            <p:cNvPr id="16417" name="AutoShape 17"/>
            <p:cNvCxnSpPr>
              <a:cxnSpLocks noChangeShapeType="1"/>
            </p:cNvCxnSpPr>
            <p:nvPr/>
          </p:nvCxnSpPr>
          <p:spPr bwMode="auto">
            <a:xfrm>
              <a:off x="7682651" y="2562071"/>
              <a:ext cx="26187" cy="400805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6418" name="AutoShape 18"/>
            <p:cNvCxnSpPr>
              <a:cxnSpLocks noChangeShapeType="1"/>
            </p:cNvCxnSpPr>
            <p:nvPr/>
          </p:nvCxnSpPr>
          <p:spPr bwMode="auto">
            <a:xfrm>
              <a:off x="5393886" y="6549118"/>
              <a:ext cx="2301858" cy="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stealth" w="med" len="med"/>
            </a:ln>
          </p:spPr>
        </p:cxnSp>
        <p:cxnSp>
          <p:nvCxnSpPr>
            <p:cNvPr id="16419" name="AutoShape 48"/>
            <p:cNvCxnSpPr>
              <a:cxnSpLocks noChangeShapeType="1"/>
            </p:cNvCxnSpPr>
            <p:nvPr/>
          </p:nvCxnSpPr>
          <p:spPr bwMode="auto">
            <a:xfrm flipH="1">
              <a:off x="2128338" y="1688553"/>
              <a:ext cx="2469456" cy="368187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6420" name="AutoShape 49"/>
            <p:cNvCxnSpPr>
              <a:cxnSpLocks noChangeShapeType="1"/>
            </p:cNvCxnSpPr>
            <p:nvPr/>
          </p:nvCxnSpPr>
          <p:spPr bwMode="auto">
            <a:xfrm flipH="1" flipV="1">
              <a:off x="4600413" y="1688553"/>
              <a:ext cx="2483860" cy="30888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16421" name="Rectangle 13"/>
            <p:cNvSpPr>
              <a:spLocks noChangeArrowheads="1"/>
            </p:cNvSpPr>
            <p:nvPr/>
          </p:nvSpPr>
          <p:spPr bwMode="auto">
            <a:xfrm rot="1094766">
              <a:off x="2470082" y="2447167"/>
              <a:ext cx="1081533" cy="193978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WordArt 14"/>
            <p:cNvSpPr>
              <a:spLocks noChangeArrowheads="1" noChangeShapeType="1" noTextEdit="1"/>
            </p:cNvSpPr>
            <p:nvPr/>
          </p:nvSpPr>
          <p:spPr bwMode="auto">
            <a:xfrm rot="1058959">
              <a:off x="2574831" y="2502766"/>
              <a:ext cx="873344" cy="1136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педагоги</a:t>
              </a:r>
            </a:p>
          </p:txBody>
        </p:sp>
        <p:sp>
          <p:nvSpPr>
            <p:cNvPr id="16423" name="Rectangle 16"/>
            <p:cNvSpPr>
              <a:spLocks noChangeArrowheads="1"/>
            </p:cNvSpPr>
            <p:nvPr/>
          </p:nvSpPr>
          <p:spPr bwMode="auto">
            <a:xfrm rot="-4183233">
              <a:off x="1411292" y="2831798"/>
              <a:ext cx="848807" cy="20557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4" name="WordArt 15"/>
            <p:cNvSpPr>
              <a:spLocks noChangeArrowheads="1" noChangeShapeType="1" noTextEdit="1"/>
            </p:cNvSpPr>
            <p:nvPr/>
          </p:nvSpPr>
          <p:spPr bwMode="auto">
            <a:xfrm rot="-4221178">
              <a:off x="1586847" y="2867557"/>
              <a:ext cx="501624" cy="1204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дети</a:t>
              </a:r>
            </a:p>
          </p:txBody>
        </p:sp>
        <p:sp>
          <p:nvSpPr>
            <p:cNvPr id="16425" name="WordArt 19"/>
            <p:cNvSpPr>
              <a:spLocks noChangeArrowheads="1" noChangeShapeType="1" noTextEdit="1"/>
            </p:cNvSpPr>
            <p:nvPr/>
          </p:nvSpPr>
          <p:spPr bwMode="auto">
            <a:xfrm rot="-1145261">
              <a:off x="1859919" y="2887015"/>
              <a:ext cx="1297577" cy="1136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сотрудничество</a:t>
              </a:r>
            </a:p>
          </p:txBody>
        </p:sp>
        <p:cxnSp>
          <p:nvCxnSpPr>
            <p:cNvPr id="16426" name="AutoShape 20"/>
            <p:cNvCxnSpPr>
              <a:cxnSpLocks noChangeShapeType="1"/>
            </p:cNvCxnSpPr>
            <p:nvPr/>
          </p:nvCxnSpPr>
          <p:spPr bwMode="auto">
            <a:xfrm flipH="1">
              <a:off x="1938481" y="2634967"/>
              <a:ext cx="976784" cy="33359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6427" name="AutoShape 34"/>
            <p:cNvCxnSpPr>
              <a:cxnSpLocks noChangeShapeType="1"/>
            </p:cNvCxnSpPr>
            <p:nvPr/>
          </p:nvCxnSpPr>
          <p:spPr bwMode="auto">
            <a:xfrm flipH="1" flipV="1">
              <a:off x="3626248" y="5936296"/>
              <a:ext cx="2483860" cy="30888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stealth" w="med" len="med"/>
              <a:tailEnd/>
            </a:ln>
          </p:spPr>
        </p:cxnSp>
        <p:sp>
          <p:nvSpPr>
            <p:cNvPr id="16428" name="Rectangle 35"/>
            <p:cNvSpPr>
              <a:spLocks noChangeArrowheads="1"/>
            </p:cNvSpPr>
            <p:nvPr/>
          </p:nvSpPr>
          <p:spPr bwMode="auto">
            <a:xfrm>
              <a:off x="6148079" y="6070969"/>
              <a:ext cx="1112958" cy="35089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6210928" y="6140159"/>
              <a:ext cx="997734" cy="196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анализ</a:t>
              </a:r>
            </a:p>
          </p:txBody>
        </p:sp>
        <p:cxnSp>
          <p:nvCxnSpPr>
            <p:cNvPr id="16430" name="AutoShape 39"/>
            <p:cNvCxnSpPr>
              <a:cxnSpLocks noChangeShapeType="1"/>
            </p:cNvCxnSpPr>
            <p:nvPr/>
          </p:nvCxnSpPr>
          <p:spPr bwMode="auto">
            <a:xfrm>
              <a:off x="7261036" y="6324252"/>
              <a:ext cx="20033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31" name="AutoShape 37"/>
            <p:cNvCxnSpPr>
              <a:cxnSpLocks noChangeShapeType="1"/>
            </p:cNvCxnSpPr>
            <p:nvPr/>
          </p:nvCxnSpPr>
          <p:spPr bwMode="auto">
            <a:xfrm flipV="1">
              <a:off x="7461369" y="3000683"/>
              <a:ext cx="0" cy="3335924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32" name="AutoShape 38"/>
            <p:cNvCxnSpPr>
              <a:cxnSpLocks noChangeShapeType="1"/>
            </p:cNvCxnSpPr>
            <p:nvPr/>
          </p:nvCxnSpPr>
          <p:spPr bwMode="auto">
            <a:xfrm flipH="1" flipV="1">
              <a:off x="5406980" y="1907242"/>
              <a:ext cx="2054389" cy="1093441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33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708033" y="3630802"/>
              <a:ext cx="2074029" cy="200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Учебно-познавательное      </a:t>
              </a:r>
            </a:p>
          </p:txBody>
        </p:sp>
        <p:sp>
          <p:nvSpPr>
            <p:cNvPr id="16434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980733" y="4247331"/>
              <a:ext cx="1619680" cy="200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Правовое </a:t>
              </a:r>
            </a:p>
          </p:txBody>
        </p:sp>
        <p:sp>
          <p:nvSpPr>
            <p:cNvPr id="16435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681846" y="3986634"/>
              <a:ext cx="2074029" cy="200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Патриотическое</a:t>
              </a:r>
            </a:p>
          </p:txBody>
        </p:sp>
        <p:sp>
          <p:nvSpPr>
            <p:cNvPr id="16436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716947" y="4247331"/>
              <a:ext cx="1619680" cy="200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Экологическое</a:t>
              </a:r>
            </a:p>
          </p:txBody>
        </p:sp>
        <p:sp>
          <p:nvSpPr>
            <p:cNvPr id="16437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5380793" y="3902618"/>
              <a:ext cx="1619681" cy="200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Эстетическое </a:t>
              </a:r>
            </a:p>
          </p:txBody>
        </p:sp>
        <p:sp>
          <p:nvSpPr>
            <p:cNvPr id="16438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5841688" y="3498601"/>
              <a:ext cx="1974518" cy="2458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Нравственно-этическое</a:t>
              </a:r>
            </a:p>
          </p:txBody>
        </p:sp>
        <p:sp>
          <p:nvSpPr>
            <p:cNvPr id="16439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5498635" y="3089641"/>
              <a:ext cx="2397442" cy="2705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Спортивно-оздоровительное</a:t>
              </a:r>
            </a:p>
          </p:txBody>
        </p:sp>
        <p:sp>
          <p:nvSpPr>
            <p:cNvPr id="16440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083820" y="3228020"/>
              <a:ext cx="1469104" cy="2458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Трудовое </a:t>
              </a:r>
            </a:p>
          </p:txBody>
        </p:sp>
        <p:sp>
          <p:nvSpPr>
            <p:cNvPr id="16441" name="Rectangle 56"/>
            <p:cNvSpPr>
              <a:spLocks noChangeArrowheads="1"/>
            </p:cNvSpPr>
            <p:nvPr/>
          </p:nvSpPr>
          <p:spPr bwMode="auto">
            <a:xfrm>
              <a:off x="593766" y="1508166"/>
              <a:ext cx="754192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6442" name="Rectangle 57"/>
            <p:cNvSpPr>
              <a:spLocks noChangeArrowheads="1"/>
            </p:cNvSpPr>
            <p:nvPr/>
          </p:nvSpPr>
          <p:spPr bwMode="auto">
            <a:xfrm>
              <a:off x="593766" y="1508166"/>
              <a:ext cx="754192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400">
                  <a:latin typeface="Times New Roman" pitchFamily="18" charset="0"/>
                  <a:ea typeface="Calibri" pitchFamily="34" charset="0"/>
                  <a:cs typeface="Calibri" pitchFamily="34" charset="0"/>
                </a:rPr>
                <a:t>      </a:t>
              </a:r>
              <a:endParaRPr lang="ru-RU">
                <a:cs typeface="Arial" charset="0"/>
              </a:endParaRPr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9417" y="700644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Структура воспитательной системы</a:t>
            </a: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</a:t>
            </a:r>
            <a:endParaRPr lang="ru-RU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152400" y="1584325"/>
            <a:ext cx="8839200" cy="5029200"/>
            <a:chOff x="192" y="1008"/>
            <a:chExt cx="5568" cy="3168"/>
          </a:xfrm>
        </p:grpSpPr>
        <p:sp>
          <p:nvSpPr>
            <p:cNvPr id="17412" name="Rectangle 6"/>
            <p:cNvSpPr>
              <a:spLocks noChangeArrowheads="1"/>
            </p:cNvSpPr>
            <p:nvPr/>
          </p:nvSpPr>
          <p:spPr bwMode="auto">
            <a:xfrm>
              <a:off x="385" y="1026"/>
              <a:ext cx="1488" cy="480"/>
            </a:xfrm>
            <a:prstGeom prst="rect">
              <a:avLst/>
            </a:prstGeom>
            <a:solidFill>
              <a:schemeClr val="accent1"/>
            </a:solidFill>
            <a:ln w="57150" cap="sq" cmpd="thinThick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принципы</a:t>
              </a:r>
            </a:p>
          </p:txBody>
        </p:sp>
        <p:sp>
          <p:nvSpPr>
            <p:cNvPr id="17413" name="Rectangle 7"/>
            <p:cNvSpPr>
              <a:spLocks noChangeArrowheads="1"/>
            </p:cNvSpPr>
            <p:nvPr/>
          </p:nvSpPr>
          <p:spPr bwMode="auto">
            <a:xfrm>
              <a:off x="2256" y="1008"/>
              <a:ext cx="1488" cy="480"/>
            </a:xfrm>
            <a:prstGeom prst="rect">
              <a:avLst/>
            </a:prstGeom>
            <a:solidFill>
              <a:schemeClr val="accent1"/>
            </a:solidFill>
            <a:ln w="57150" cap="sq" cmpd="thinThick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цель</a:t>
              </a:r>
            </a:p>
          </p:txBody>
        </p:sp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4032" y="1008"/>
              <a:ext cx="1488" cy="480"/>
            </a:xfrm>
            <a:prstGeom prst="rect">
              <a:avLst/>
            </a:prstGeom>
            <a:solidFill>
              <a:schemeClr val="accent1"/>
            </a:solidFill>
            <a:ln w="57150" cap="sq" cmpd="thinThick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средства 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реализации</a:t>
              </a:r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2256" y="3696"/>
              <a:ext cx="1488" cy="480"/>
            </a:xfrm>
            <a:prstGeom prst="rect">
              <a:avLst/>
            </a:prstGeom>
            <a:solidFill>
              <a:schemeClr val="accent1"/>
            </a:solidFill>
            <a:ln w="57150" cap="sq" cmpd="thinThick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rgbClr val="7030A0"/>
                  </a:solidFill>
                  <a:latin typeface="Times New Roman" pitchFamily="18" charset="0"/>
                </a:rPr>
                <a:t>результат</a:t>
              </a:r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432" y="1680"/>
              <a:ext cx="1488" cy="57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Взаимосвязь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обучения и 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воспитания</a:t>
              </a:r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4032" y="1728"/>
              <a:ext cx="1488" cy="28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Управление 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2146" y="1776"/>
              <a:ext cx="1773" cy="15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C</a:t>
              </a:r>
              <a:r>
                <a:rPr lang="ru-RU" sz="2000" b="1" dirty="0" err="1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оздание</a:t>
              </a:r>
              <a:r>
                <a:rPr lang="ru-RU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</a:t>
              </a:r>
              <a:endPara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культурно-</a:t>
              </a:r>
              <a:endPara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образовательной</a:t>
              </a:r>
              <a:endPara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среды</a:t>
              </a:r>
              <a:endPara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 как средства </a:t>
              </a:r>
              <a:endPara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саморазвивающейся </a:t>
              </a:r>
              <a:endPara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ru-RU" sz="2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личности ученика</a:t>
              </a:r>
              <a:endPara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>
              <a:off x="432" y="2256"/>
              <a:ext cx="1488" cy="57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Личностно-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ориентированное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 обучение и воспитание</a:t>
              </a:r>
            </a:p>
          </p:txBody>
        </p:sp>
        <p:sp>
          <p:nvSpPr>
            <p:cNvPr id="17420" name="Rectangle 14"/>
            <p:cNvSpPr>
              <a:spLocks noChangeArrowheads="1"/>
            </p:cNvSpPr>
            <p:nvPr/>
          </p:nvSpPr>
          <p:spPr bwMode="auto">
            <a:xfrm>
              <a:off x="432" y="2832"/>
              <a:ext cx="1488" cy="33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Сотрудничество </a:t>
              </a:r>
            </a:p>
          </p:txBody>
        </p:sp>
        <p:sp>
          <p:nvSpPr>
            <p:cNvPr id="17421" name="Rectangle 15"/>
            <p:cNvSpPr>
              <a:spLocks noChangeArrowheads="1"/>
            </p:cNvSpPr>
            <p:nvPr/>
          </p:nvSpPr>
          <p:spPr bwMode="auto">
            <a:xfrm>
              <a:off x="4032" y="2016"/>
              <a:ext cx="1488" cy="86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Организационно-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методическое 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обеспечение 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Воспитательного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 процесса</a:t>
              </a:r>
            </a:p>
          </p:txBody>
        </p:sp>
        <p:sp>
          <p:nvSpPr>
            <p:cNvPr id="17422" name="Rectangle 16"/>
            <p:cNvSpPr>
              <a:spLocks noChangeArrowheads="1"/>
            </p:cNvSpPr>
            <p:nvPr/>
          </p:nvSpPr>
          <p:spPr bwMode="auto">
            <a:xfrm>
              <a:off x="4032" y="2880"/>
              <a:ext cx="1488" cy="91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Развитие 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системообразующей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 деятельности как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 условие формирования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 личности</a:t>
              </a:r>
            </a:p>
          </p:txBody>
        </p:sp>
        <p:sp>
          <p:nvSpPr>
            <p:cNvPr id="17423" name="Rectangle 17"/>
            <p:cNvSpPr>
              <a:spLocks noChangeArrowheads="1"/>
            </p:cNvSpPr>
            <p:nvPr/>
          </p:nvSpPr>
          <p:spPr bwMode="auto">
            <a:xfrm>
              <a:off x="432" y="3168"/>
              <a:ext cx="148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Творчество,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событийность</a:t>
              </a:r>
            </a:p>
          </p:txBody>
        </p:sp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432" y="3600"/>
              <a:ext cx="148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Деятельностный 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подход</a:t>
              </a:r>
            </a:p>
          </p:txBody>
        </p:sp>
        <p:sp>
          <p:nvSpPr>
            <p:cNvPr id="17425" name="Rectangle 19"/>
            <p:cNvSpPr>
              <a:spLocks noChangeArrowheads="1"/>
            </p:cNvSpPr>
            <p:nvPr/>
          </p:nvSpPr>
          <p:spPr bwMode="auto">
            <a:xfrm>
              <a:off x="4032" y="3792"/>
              <a:ext cx="148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Педагогические</a:t>
              </a:r>
            </a:p>
            <a:p>
              <a:pPr algn="ctr"/>
              <a:r>
                <a:rPr lang="ru-RU" b="1">
                  <a:solidFill>
                    <a:srgbClr val="7030A0"/>
                  </a:solidFill>
                  <a:latin typeface="Times New Roman" pitchFamily="18" charset="0"/>
                </a:rPr>
                <a:t> технологии</a:t>
              </a:r>
            </a:p>
          </p:txBody>
        </p:sp>
        <p:sp>
          <p:nvSpPr>
            <p:cNvPr id="17426" name="Line 20"/>
            <p:cNvSpPr>
              <a:spLocks noChangeShapeType="1"/>
            </p:cNvSpPr>
            <p:nvPr/>
          </p:nvSpPr>
          <p:spPr bwMode="auto">
            <a:xfrm flipH="1">
              <a:off x="192" y="1200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7" name="Line 21"/>
            <p:cNvSpPr>
              <a:spLocks noChangeShapeType="1"/>
            </p:cNvSpPr>
            <p:nvPr/>
          </p:nvSpPr>
          <p:spPr bwMode="auto">
            <a:xfrm>
              <a:off x="192" y="1200"/>
              <a:ext cx="0" cy="26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8" name="Line 22"/>
            <p:cNvSpPr>
              <a:spLocks noChangeShapeType="1"/>
            </p:cNvSpPr>
            <p:nvPr/>
          </p:nvSpPr>
          <p:spPr bwMode="auto">
            <a:xfrm>
              <a:off x="192" y="3840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29" name="Line 23"/>
            <p:cNvSpPr>
              <a:spLocks noChangeShapeType="1"/>
            </p:cNvSpPr>
            <p:nvPr/>
          </p:nvSpPr>
          <p:spPr bwMode="auto">
            <a:xfrm>
              <a:off x="192" y="3408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0" name="Line 24"/>
            <p:cNvSpPr>
              <a:spLocks noChangeShapeType="1"/>
            </p:cNvSpPr>
            <p:nvPr/>
          </p:nvSpPr>
          <p:spPr bwMode="auto">
            <a:xfrm>
              <a:off x="192" y="3024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1" name="Line 25"/>
            <p:cNvSpPr>
              <a:spLocks noChangeShapeType="1"/>
            </p:cNvSpPr>
            <p:nvPr/>
          </p:nvSpPr>
          <p:spPr bwMode="auto">
            <a:xfrm>
              <a:off x="192" y="2496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2" name="Line 26"/>
            <p:cNvSpPr>
              <a:spLocks noChangeShapeType="1"/>
            </p:cNvSpPr>
            <p:nvPr/>
          </p:nvSpPr>
          <p:spPr bwMode="auto">
            <a:xfrm>
              <a:off x="192" y="1920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3" name="Line 27"/>
            <p:cNvSpPr>
              <a:spLocks noChangeShapeType="1"/>
            </p:cNvSpPr>
            <p:nvPr/>
          </p:nvSpPr>
          <p:spPr bwMode="auto">
            <a:xfrm>
              <a:off x="2976" y="153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4" name="Line 28"/>
            <p:cNvSpPr>
              <a:spLocks noChangeShapeType="1"/>
            </p:cNvSpPr>
            <p:nvPr/>
          </p:nvSpPr>
          <p:spPr bwMode="auto">
            <a:xfrm>
              <a:off x="3024" y="3360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5" name="Line 29"/>
            <p:cNvSpPr>
              <a:spLocks noChangeShapeType="1"/>
            </p:cNvSpPr>
            <p:nvPr/>
          </p:nvSpPr>
          <p:spPr bwMode="auto">
            <a:xfrm flipH="1">
              <a:off x="5760" y="1200"/>
              <a:ext cx="0" cy="2832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6" name="Line 30"/>
            <p:cNvSpPr>
              <a:spLocks noChangeShapeType="1"/>
            </p:cNvSpPr>
            <p:nvPr/>
          </p:nvSpPr>
          <p:spPr bwMode="auto">
            <a:xfrm flipH="1">
              <a:off x="5520" y="1200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7" name="Line 31"/>
            <p:cNvSpPr>
              <a:spLocks noChangeShapeType="1"/>
            </p:cNvSpPr>
            <p:nvPr/>
          </p:nvSpPr>
          <p:spPr bwMode="auto">
            <a:xfrm flipH="1">
              <a:off x="5520" y="403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8" name="Line 32"/>
            <p:cNvSpPr>
              <a:spLocks noChangeShapeType="1"/>
            </p:cNvSpPr>
            <p:nvPr/>
          </p:nvSpPr>
          <p:spPr bwMode="auto">
            <a:xfrm flipH="1">
              <a:off x="5520" y="331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9" name="Line 33"/>
            <p:cNvSpPr>
              <a:spLocks noChangeShapeType="1"/>
            </p:cNvSpPr>
            <p:nvPr/>
          </p:nvSpPr>
          <p:spPr bwMode="auto">
            <a:xfrm flipH="1">
              <a:off x="5520" y="2448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40" name="Line 34"/>
            <p:cNvSpPr>
              <a:spLocks noChangeShapeType="1"/>
            </p:cNvSpPr>
            <p:nvPr/>
          </p:nvSpPr>
          <p:spPr bwMode="auto">
            <a:xfrm flipH="1">
              <a:off x="5520" y="1872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1292" y="71252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Цель воспитательной системы школы</a:t>
            </a: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</a:t>
            </a:r>
            <a:endParaRPr lang="ru-RU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6889" y="1403664"/>
            <a:ext cx="5165766" cy="293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культурно-образовательной среды как средства саморазвивающейся личности ученика.</a:t>
            </a:r>
          </a:p>
        </p:txBody>
      </p:sp>
      <p:pic>
        <p:nvPicPr>
          <p:cNvPr id="2051" name="Picture 3" descr="C:\Documents and Settings\User\Рабочий стол\P10109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968" y="4268861"/>
            <a:ext cx="3657600" cy="2376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31915" y="35626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Задачи воспитательной системы школы</a:t>
            </a:r>
          </a:p>
          <a:p>
            <a:pPr indent="22860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</a:t>
            </a:r>
            <a:endParaRPr lang="ru-RU" sz="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57200" y="944225"/>
            <a:ext cx="794004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совершенствование: укреплять здоровье и санитарно-гигиеническую культуру;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сознательного отношения к учению: развитие познавательной активности и культуры умственного труда;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правосознания, воспитание гражданской ответственности;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и развитие основ эстетической культуры;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потребности трудиться на личное и общественное благо, подготовка к сознательному выбору профессии;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учащихся к выживанию в нестабильном обществе, выработка защитных механизмов, умение творчески преобразовывать реальную действительность.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4606</TotalTime>
  <Words>1059</Words>
  <Application>Microsoft Office PowerPoint</Application>
  <PresentationFormat>Экран (4:3)</PresentationFormat>
  <Paragraphs>268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Century Schoolbook</vt:lpstr>
      <vt:lpstr>Wingdings</vt:lpstr>
      <vt:lpstr>Times New Roman</vt:lpstr>
      <vt:lpstr>Arial Black</vt:lpstr>
      <vt:lpstr>Calibri</vt:lpstr>
      <vt:lpstr>Bookman Old Style</vt:lpstr>
      <vt:lpstr>Wingdings 2</vt:lpstr>
      <vt:lpstr>Эркер</vt:lpstr>
      <vt:lpstr>Слайд 1</vt:lpstr>
      <vt:lpstr>              НАШ ГЕРБ</vt:lpstr>
      <vt:lpstr>НАШ ГИМН</vt:lpstr>
      <vt:lpstr>НАША  КЛЯТВА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ГОРОДА СОЛНЕЧНОЙ СТРАНЫ</vt:lpstr>
      <vt:lpstr>Слайд 15</vt:lpstr>
      <vt:lpstr>Слайд 16</vt:lpstr>
      <vt:lpstr>4 КЛАСС –  СВЕТЛЯЧКИ </vt:lpstr>
      <vt:lpstr>Слайд 18</vt:lpstr>
      <vt:lpstr>Слайд 19</vt:lpstr>
      <vt:lpstr>Слайд 20</vt:lpstr>
      <vt:lpstr>НАШИ КАНДИДАТЫ В ПРЕЗИДЕНТЫ</vt:lpstr>
      <vt:lpstr>НАШ ПРЕЗИДЕНТ –                                     Земляных Павел</vt:lpstr>
      <vt:lpstr>КАК НАС ПРИНИМАЛИ В ОРГАНИЗАЦИЮ</vt:lpstr>
      <vt:lpstr>МЕРЫ ГОРОДОВ</vt:lpstr>
      <vt:lpstr>МИНИСТЕРСТВО КУЛЬТУРЫ И ОТДЫХА</vt:lpstr>
      <vt:lpstr>МИНИСТЕРСТВО ЗДРАВООХРАНЕНИЯ</vt:lpstr>
      <vt:lpstr>МИНИСТЕРСТВО ФИЗКУЛЬТУРЫ И СПОРТА</vt:lpstr>
      <vt:lpstr>МИНИСТЕРСТВО ПРИРОДНЫХ РЕСУРСОВ</vt:lpstr>
      <vt:lpstr>МИНИСТЕРСТВО ВНУТРЕННИХ ДЕЛ</vt:lpstr>
      <vt:lpstr>МИНИСТЕРСТВО ТРУДА</vt:lpstr>
      <vt:lpstr>МИНИСТЕРСТВО ПЕЧАТИ</vt:lpstr>
      <vt:lpstr>МИНИСТЕРСТВО ОБРАЗОВАНИЯ</vt:lpstr>
      <vt:lpstr>МИНИСТЕРСТВО СОЦИАЛЬНОЙ ЗАЩИТЫ</vt:lpstr>
      <vt:lpstr>Школа – дом знаний, красоты и радости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SamLab.ws</cp:lastModifiedBy>
  <cp:revision>486</cp:revision>
  <dcterms:created xsi:type="dcterms:W3CDTF">1997-08-25T08:17:41Z</dcterms:created>
  <dcterms:modified xsi:type="dcterms:W3CDTF">2013-06-26T18:51:40Z</dcterms:modified>
</cp:coreProperties>
</file>