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67" d="100"/>
          <a:sy n="67" d="100"/>
        </p:scale>
        <p:origin x="-1464" y="-12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54C748-59CF-4867-A85F-611FAACE011A}" type="datetimeFigureOut">
              <a:rPr lang="ru-RU" smtClean="0"/>
              <a:pPr/>
              <a:t>15.06.2013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C4F116-7017-4084-B228-900A4BB65F6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54C748-59CF-4867-A85F-611FAACE011A}" type="datetimeFigureOut">
              <a:rPr lang="ru-RU" smtClean="0"/>
              <a:pPr/>
              <a:t>15.06.2013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C4F116-7017-4084-B228-900A4BB65F6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54C748-59CF-4867-A85F-611FAACE011A}" type="datetimeFigureOut">
              <a:rPr lang="ru-RU" smtClean="0"/>
              <a:pPr/>
              <a:t>15.06.2013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C4F116-7017-4084-B228-900A4BB65F6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54C748-59CF-4867-A85F-611FAACE011A}" type="datetimeFigureOut">
              <a:rPr lang="ru-RU" smtClean="0"/>
              <a:pPr/>
              <a:t>15.06.2013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C4F116-7017-4084-B228-900A4BB65F6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54C748-59CF-4867-A85F-611FAACE011A}" type="datetimeFigureOut">
              <a:rPr lang="ru-RU" smtClean="0"/>
              <a:pPr/>
              <a:t>15.06.2013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C4F116-7017-4084-B228-900A4BB65F6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54C748-59CF-4867-A85F-611FAACE011A}" type="datetimeFigureOut">
              <a:rPr lang="ru-RU" smtClean="0"/>
              <a:pPr/>
              <a:t>15.06.2013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C4F116-7017-4084-B228-900A4BB65F6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54C748-59CF-4867-A85F-611FAACE011A}" type="datetimeFigureOut">
              <a:rPr lang="ru-RU" smtClean="0"/>
              <a:pPr/>
              <a:t>15.06.2013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C4F116-7017-4084-B228-900A4BB65F6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54C748-59CF-4867-A85F-611FAACE011A}" type="datetimeFigureOut">
              <a:rPr lang="ru-RU" smtClean="0"/>
              <a:pPr/>
              <a:t>15.06.2013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C4F116-7017-4084-B228-900A4BB65F6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54C748-59CF-4867-A85F-611FAACE011A}" type="datetimeFigureOut">
              <a:rPr lang="ru-RU" smtClean="0"/>
              <a:pPr/>
              <a:t>15.06.2013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C4F116-7017-4084-B228-900A4BB65F6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54C748-59CF-4867-A85F-611FAACE011A}" type="datetimeFigureOut">
              <a:rPr lang="ru-RU" smtClean="0"/>
              <a:pPr/>
              <a:t>15.06.2013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C4F116-7017-4084-B228-900A4BB65F6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54C748-59CF-4867-A85F-611FAACE011A}" type="datetimeFigureOut">
              <a:rPr lang="ru-RU" smtClean="0"/>
              <a:pPr/>
              <a:t>15.06.2013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C4F116-7017-4084-B228-900A4BB65F6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2754C748-59CF-4867-A85F-611FAACE011A}" type="datetimeFigureOut">
              <a:rPr lang="ru-RU" smtClean="0"/>
              <a:pPr/>
              <a:t>15.06.2013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AFC4F116-7017-4084-B228-900A4BB65F66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71600" y="1124744"/>
            <a:ext cx="7453380" cy="2504569"/>
          </a:xfrm>
        </p:spPr>
        <p:txBody>
          <a:bodyPr/>
          <a:lstStyle/>
          <a:p>
            <a:pPr algn="ctr">
              <a:buNone/>
            </a:pPr>
            <a:r>
              <a:rPr lang="ru-RU" dirty="0" smtClean="0">
                <a:solidFill>
                  <a:srgbClr val="FF0000"/>
                </a:solidFill>
              </a:rPr>
              <a:t>Правила поведения в школе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899592" y="3105835"/>
            <a:ext cx="7704856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ru-RU" sz="4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Окажем школе уваженье своим примерным поведеньем!</a:t>
            </a:r>
            <a:endParaRPr lang="ru-RU" sz="40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015559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63688" y="7416"/>
            <a:ext cx="6512511" cy="1143000"/>
          </a:xfrm>
        </p:spPr>
        <p:txBody>
          <a:bodyPr/>
          <a:lstStyle/>
          <a:p>
            <a:pPr>
              <a:buNone/>
            </a:pPr>
            <a:r>
              <a:rPr lang="ru-RU" dirty="0" smtClean="0">
                <a:solidFill>
                  <a:srgbClr val="FF0000"/>
                </a:solidFill>
              </a:rPr>
              <a:t>Правило </a:t>
            </a:r>
            <a:r>
              <a:rPr lang="ru-RU" dirty="0" smtClean="0">
                <a:solidFill>
                  <a:srgbClr val="FF0000"/>
                </a:solidFill>
              </a:rPr>
              <a:t>поведения </a:t>
            </a:r>
            <a:r>
              <a:rPr lang="ru-RU" dirty="0" smtClean="0">
                <a:solidFill>
                  <a:srgbClr val="FF0000"/>
                </a:solidFill>
              </a:rPr>
              <a:t>№ 9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15616" y="1484313"/>
            <a:ext cx="6192688" cy="518504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xmlns="" val="35395736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31640" y="0"/>
            <a:ext cx="6512511" cy="1143000"/>
          </a:xfrm>
        </p:spPr>
        <p:txBody>
          <a:bodyPr/>
          <a:lstStyle/>
          <a:p>
            <a:pPr>
              <a:buNone/>
            </a:pPr>
            <a:r>
              <a:rPr lang="ru-RU" dirty="0" smtClean="0">
                <a:solidFill>
                  <a:srgbClr val="FF0000"/>
                </a:solidFill>
              </a:rPr>
              <a:t>Правило поведения №10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6" name="Объект 5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87624" y="1700808"/>
            <a:ext cx="6984776" cy="483397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xmlns="" val="38025522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47664" y="0"/>
            <a:ext cx="6512511" cy="1143000"/>
          </a:xfrm>
        </p:spPr>
        <p:txBody>
          <a:bodyPr/>
          <a:lstStyle/>
          <a:p>
            <a:pPr algn="ctr">
              <a:buNone/>
            </a:pPr>
            <a:r>
              <a:rPr lang="ru-RU" dirty="0" smtClean="0">
                <a:solidFill>
                  <a:srgbClr val="FF0000"/>
                </a:solidFill>
              </a:rPr>
              <a:t>Запомни!!!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467544" y="1052736"/>
            <a:ext cx="8352928" cy="5229200"/>
          </a:xfrm>
        </p:spPr>
        <p:txBody>
          <a:bodyPr>
            <a:noAutofit/>
          </a:bodyPr>
          <a:lstStyle/>
          <a:p>
            <a:pPr>
              <a:buFont typeface="Wingdings" pitchFamily="2" charset="2"/>
              <a:buChar char="Ø"/>
            </a:pPr>
            <a:r>
              <a:rPr lang="ru-RU" sz="1800" dirty="0" smtClean="0"/>
              <a:t>  </a:t>
            </a:r>
            <a:r>
              <a:rPr lang="ru-RU" sz="1800" dirty="0" smtClean="0"/>
              <a:t>  </a:t>
            </a:r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</a:rPr>
              <a:t>На </a:t>
            </a:r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</a:rPr>
              <a:t>урок не опаздывают</a:t>
            </a:r>
          </a:p>
          <a:p>
            <a:pPr>
              <a:buFont typeface="Wingdings" pitchFamily="2" charset="2"/>
              <a:buChar char="Ø"/>
            </a:pPr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</a:rPr>
              <a:t>  Учителя нужно приветствовать стоя</a:t>
            </a:r>
          </a:p>
          <a:p>
            <a:pPr>
              <a:buFont typeface="Wingdings" pitchFamily="2" charset="2"/>
              <a:buChar char="Ø"/>
            </a:pPr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</a:rPr>
              <a:t>  Если хочешь ответить –подними руку</a:t>
            </a:r>
          </a:p>
          <a:p>
            <a:pPr>
              <a:buFont typeface="Wingdings" pitchFamily="2" charset="2"/>
              <a:buChar char="Ø"/>
            </a:pPr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</a:rPr>
              <a:t>  На уроках не следует разговаривать, смеяться, баловаться и мешать другим.</a:t>
            </a:r>
          </a:p>
          <a:p>
            <a:pPr>
              <a:buFont typeface="Wingdings" pitchFamily="2" charset="2"/>
              <a:buChar char="Ø"/>
            </a:pPr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</a:rPr>
              <a:t>  На уроках не заниматься посторонними делами</a:t>
            </a:r>
          </a:p>
          <a:p>
            <a:pPr>
              <a:buFont typeface="Wingdings" pitchFamily="2" charset="2"/>
              <a:buChar char="Ø"/>
            </a:pPr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</a:rPr>
              <a:t>  На уроках нельзя есть и жевать жевательную резинку</a:t>
            </a:r>
          </a:p>
          <a:p>
            <a:pPr>
              <a:buFont typeface="Wingdings" pitchFamily="2" charset="2"/>
              <a:buChar char="Ø"/>
            </a:pPr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</a:rPr>
              <a:t>  На переменах не бегают и не кричат</a:t>
            </a:r>
          </a:p>
          <a:p>
            <a:pPr>
              <a:buFont typeface="Wingdings" pitchFamily="2" charset="2"/>
              <a:buChar char="Ø"/>
            </a:pPr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</a:rPr>
              <a:t>  Нельзя обижать младших</a:t>
            </a:r>
          </a:p>
          <a:p>
            <a:pPr>
              <a:buFont typeface="Wingdings" pitchFamily="2" charset="2"/>
              <a:buChar char="Ø"/>
            </a:pPr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</a:rPr>
              <a:t>  В столовой нужно вести себя культурно</a:t>
            </a:r>
            <a:endParaRPr lang="ru-RU" sz="2400" b="1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68879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63688" y="260648"/>
            <a:ext cx="6552727" cy="1080120"/>
          </a:xfrm>
        </p:spPr>
        <p:txBody>
          <a:bodyPr/>
          <a:lstStyle/>
          <a:p>
            <a:pPr>
              <a:buNone/>
            </a:pPr>
            <a:r>
              <a:rPr lang="ru-RU" dirty="0" smtClean="0">
                <a:solidFill>
                  <a:srgbClr val="FF0000"/>
                </a:solidFill>
              </a:rPr>
              <a:t>Правило поведения №1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23528" y="1988840"/>
            <a:ext cx="8532440" cy="461557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xmlns="" val="32218554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608" y="188640"/>
            <a:ext cx="6512511" cy="1143000"/>
          </a:xfrm>
        </p:spPr>
        <p:txBody>
          <a:bodyPr/>
          <a:lstStyle/>
          <a:p>
            <a:pPr>
              <a:buNone/>
            </a:pPr>
            <a:r>
              <a:rPr lang="ru-RU" dirty="0" smtClean="0">
                <a:solidFill>
                  <a:srgbClr val="FF0000"/>
                </a:solidFill>
              </a:rPr>
              <a:t>Правило поведения №2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95536" y="1556792"/>
            <a:ext cx="8460432" cy="501951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xmlns="" val="33271450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87624" y="188640"/>
            <a:ext cx="6512511" cy="1143000"/>
          </a:xfrm>
        </p:spPr>
        <p:txBody>
          <a:bodyPr/>
          <a:lstStyle/>
          <a:p>
            <a:pPr>
              <a:buNone/>
            </a:pPr>
            <a:r>
              <a:rPr lang="ru-RU" dirty="0" smtClean="0">
                <a:solidFill>
                  <a:srgbClr val="FF0000"/>
                </a:solidFill>
              </a:rPr>
              <a:t>Правило поведения №3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67544" y="1700808"/>
            <a:ext cx="8322809" cy="489654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xmlns="" val="36541921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23728" y="116632"/>
            <a:ext cx="6512511" cy="1143000"/>
          </a:xfrm>
        </p:spPr>
        <p:txBody>
          <a:bodyPr/>
          <a:lstStyle/>
          <a:p>
            <a:pPr>
              <a:buNone/>
            </a:pPr>
            <a:r>
              <a:rPr lang="ru-RU" dirty="0" smtClean="0">
                <a:solidFill>
                  <a:srgbClr val="FF0000"/>
                </a:solidFill>
              </a:rPr>
              <a:t>Правило поведения №4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331640" y="1484784"/>
            <a:ext cx="5787471" cy="514224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xmlns="" val="4727335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75656" y="0"/>
            <a:ext cx="6512511" cy="1143000"/>
          </a:xfrm>
        </p:spPr>
        <p:txBody>
          <a:bodyPr/>
          <a:lstStyle/>
          <a:p>
            <a:pPr>
              <a:buNone/>
            </a:pPr>
            <a:r>
              <a:rPr lang="ru-RU" dirty="0" smtClean="0">
                <a:solidFill>
                  <a:srgbClr val="FF0000"/>
                </a:solidFill>
              </a:rPr>
              <a:t>Правило поведения №5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403648" y="1484785"/>
            <a:ext cx="5976664" cy="518457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xmlns="" val="23213779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75656" y="116632"/>
            <a:ext cx="6512511" cy="1143000"/>
          </a:xfrm>
        </p:spPr>
        <p:txBody>
          <a:bodyPr/>
          <a:lstStyle/>
          <a:p>
            <a:pPr>
              <a:buNone/>
            </a:pPr>
            <a:r>
              <a:rPr lang="ru-RU" dirty="0" smtClean="0">
                <a:solidFill>
                  <a:srgbClr val="FF0000"/>
                </a:solidFill>
              </a:rPr>
              <a:t>Правило поведения №6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27584" y="1628800"/>
            <a:ext cx="7200800" cy="496902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xmlns="" val="13140663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35696" y="7416"/>
            <a:ext cx="6512511" cy="1143000"/>
          </a:xfrm>
        </p:spPr>
        <p:txBody>
          <a:bodyPr/>
          <a:lstStyle/>
          <a:p>
            <a:pPr>
              <a:buNone/>
            </a:pPr>
            <a:r>
              <a:rPr lang="ru-RU" dirty="0" smtClean="0">
                <a:solidFill>
                  <a:srgbClr val="FF0000"/>
                </a:solidFill>
              </a:rPr>
              <a:t>Правило поведения №7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43608" y="1196752"/>
            <a:ext cx="6552728" cy="52292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xmlns="" val="6751206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47664" y="7416"/>
            <a:ext cx="6512511" cy="1143000"/>
          </a:xfrm>
        </p:spPr>
        <p:txBody>
          <a:bodyPr/>
          <a:lstStyle/>
          <a:p>
            <a:pPr>
              <a:buNone/>
            </a:pPr>
            <a:r>
              <a:rPr lang="ru-RU" dirty="0" smtClean="0">
                <a:solidFill>
                  <a:srgbClr val="FF0000"/>
                </a:solidFill>
              </a:rPr>
              <a:t>Правило поведения №8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87624" y="1627352"/>
            <a:ext cx="7200800" cy="49700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xmlns="" val="18778415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41</TotalTime>
  <Words>119</Words>
  <Application>Microsoft Office PowerPoint</Application>
  <PresentationFormat>Экран (4:3)</PresentationFormat>
  <Paragraphs>22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Воздушный поток</vt:lpstr>
      <vt:lpstr>Правила поведения в школе </vt:lpstr>
      <vt:lpstr>Правило поведения №1</vt:lpstr>
      <vt:lpstr>Правило поведения №2</vt:lpstr>
      <vt:lpstr>Правило поведения №3</vt:lpstr>
      <vt:lpstr>Правило поведения №4</vt:lpstr>
      <vt:lpstr>Правило поведения №5</vt:lpstr>
      <vt:lpstr>Правило поведения №6</vt:lpstr>
      <vt:lpstr>Правило поведения №7</vt:lpstr>
      <vt:lpstr>Правило поведения №8</vt:lpstr>
      <vt:lpstr>Правило поведения № 9</vt:lpstr>
      <vt:lpstr>Правило поведения №10</vt:lpstr>
      <vt:lpstr>Запомни!!!</vt:lpstr>
    </vt:vector>
  </TitlesOfParts>
  <Company>Krokoz™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Правила поведения в школе</dc:title>
  <dc:creator>Ксюшенька</dc:creator>
  <cp:lastModifiedBy>user</cp:lastModifiedBy>
  <cp:revision>5</cp:revision>
  <dcterms:created xsi:type="dcterms:W3CDTF">2011-08-09T16:51:29Z</dcterms:created>
  <dcterms:modified xsi:type="dcterms:W3CDTF">2013-06-14T22:54:39Z</dcterms:modified>
</cp:coreProperties>
</file>