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8" r:id="rId4"/>
    <p:sldId id="266" r:id="rId5"/>
    <p:sldId id="262" r:id="rId6"/>
    <p:sldId id="265" r:id="rId7"/>
    <p:sldId id="263" r:id="rId8"/>
    <p:sldId id="264" r:id="rId9"/>
    <p:sldId id="261" r:id="rId10"/>
    <p:sldId id="269" r:id="rId11"/>
    <p:sldId id="272" r:id="rId12"/>
    <p:sldId id="270" r:id="rId13"/>
    <p:sldId id="267" r:id="rId14"/>
    <p:sldId id="268" r:id="rId15"/>
    <p:sldId id="271" r:id="rId16"/>
  </p:sldIdLst>
  <p:sldSz cx="9144000" cy="6858000" type="screen4x3"/>
  <p:notesSz cx="6873875" cy="10063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72F"/>
    <a:srgbClr val="2C5309"/>
    <a:srgbClr val="743A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05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4138" y="0"/>
            <a:ext cx="297815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54D21-8494-4FBA-9CDE-4E19481759EE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58338"/>
            <a:ext cx="2978150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4138" y="9558338"/>
            <a:ext cx="2978150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7F7FB-D71A-4B1A-A3D6-BD0BBF0B7F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181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665F-29A0-46A5-9BBE-6B7B3548F885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1071-DFDA-46B9-9D53-500CE6BC2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665F-29A0-46A5-9BBE-6B7B3548F885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1071-DFDA-46B9-9D53-500CE6BC2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665F-29A0-46A5-9BBE-6B7B3548F885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1071-DFDA-46B9-9D53-500CE6BC2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665F-29A0-46A5-9BBE-6B7B3548F885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1071-DFDA-46B9-9D53-500CE6BC2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665F-29A0-46A5-9BBE-6B7B3548F885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1071-DFDA-46B9-9D53-500CE6BC2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665F-29A0-46A5-9BBE-6B7B3548F885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1071-DFDA-46B9-9D53-500CE6BC2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665F-29A0-46A5-9BBE-6B7B3548F885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1071-DFDA-46B9-9D53-500CE6BC2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665F-29A0-46A5-9BBE-6B7B3548F885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1071-DFDA-46B9-9D53-500CE6BC2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665F-29A0-46A5-9BBE-6B7B3548F885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1071-DFDA-46B9-9D53-500CE6BC2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665F-29A0-46A5-9BBE-6B7B3548F885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1071-DFDA-46B9-9D53-500CE6BC2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665F-29A0-46A5-9BBE-6B7B3548F885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1071-DFDA-46B9-9D53-500CE6BC2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9665F-29A0-46A5-9BBE-6B7B3548F885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81071-DFDA-46B9-9D53-500CE6BC2E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1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30425"/>
            <a:ext cx="7458100" cy="1470025"/>
          </a:xfr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C5309"/>
                </a:solidFill>
              </a:rPr>
              <a:t>Проект </a:t>
            </a:r>
            <a:br>
              <a:rPr lang="ru-RU" dirty="0" smtClean="0">
                <a:solidFill>
                  <a:srgbClr val="2C5309"/>
                </a:solidFill>
              </a:rPr>
            </a:br>
            <a:r>
              <a:rPr lang="ru-RU" dirty="0" smtClean="0">
                <a:solidFill>
                  <a:srgbClr val="2C5309"/>
                </a:solidFill>
              </a:rPr>
              <a:t>«Тайна померанцевого дерева»</a:t>
            </a:r>
            <a:endParaRPr lang="ru-RU" dirty="0">
              <a:solidFill>
                <a:srgbClr val="2C530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293096"/>
            <a:ext cx="5643602" cy="1357322"/>
          </a:xfrm>
          <a:ln>
            <a:solidFill>
              <a:srgbClr val="FF972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 300 –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летию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города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Ломоносова - Ораниенбаума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13525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4429124" y="5643578"/>
            <a:ext cx="4286280" cy="923330"/>
          </a:xfrm>
          <a:prstGeom prst="rect">
            <a:avLst/>
          </a:prstGeom>
          <a:noFill/>
          <a:ln>
            <a:solidFill>
              <a:srgbClr val="FF972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C5309"/>
                </a:solidFill>
              </a:rPr>
              <a:t>Белоусова Вера Анатольевна</a:t>
            </a:r>
          </a:p>
          <a:p>
            <a:pPr algn="ctr"/>
            <a:r>
              <a:rPr lang="ru-RU" dirty="0" smtClean="0">
                <a:solidFill>
                  <a:srgbClr val="2C5309"/>
                </a:solidFill>
              </a:rPr>
              <a:t> учитель  </a:t>
            </a:r>
            <a:r>
              <a:rPr lang="ru-RU" smtClean="0">
                <a:solidFill>
                  <a:srgbClr val="2C5309"/>
                </a:solidFill>
              </a:rPr>
              <a:t>начальных классов</a:t>
            </a:r>
            <a:endParaRPr lang="ru-RU" dirty="0" smtClean="0">
              <a:solidFill>
                <a:srgbClr val="2C5309"/>
              </a:solidFill>
            </a:endParaRPr>
          </a:p>
          <a:p>
            <a:pPr algn="ctr"/>
            <a:r>
              <a:rPr lang="ru-RU" dirty="0" smtClean="0">
                <a:solidFill>
                  <a:srgbClr val="2C5309"/>
                </a:solidFill>
              </a:rPr>
              <a:t> ГБОУ №411 «Гармония»</a:t>
            </a:r>
            <a:endParaRPr lang="ru-RU" dirty="0">
              <a:solidFill>
                <a:srgbClr val="2C53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972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C5309"/>
                </a:solidFill>
              </a:rPr>
              <a:t>Памятники города в рисунках детей</a:t>
            </a:r>
            <a:endParaRPr lang="ru-RU" dirty="0">
              <a:solidFill>
                <a:srgbClr val="2C5309"/>
              </a:solidFill>
            </a:endParaRPr>
          </a:p>
        </p:txBody>
      </p:sp>
      <p:pic>
        <p:nvPicPr>
          <p:cNvPr id="4" name="Picture 2" descr="C:\Documents and Settings\Александр\Рабочий стол\детские работы\Изображение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2285992"/>
            <a:ext cx="2071702" cy="293320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5" descr="C:\Documents and Settings\Александр\Рабочий стол\детские работы\Изображение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2428868"/>
            <a:ext cx="2018349" cy="285752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142976" y="5572140"/>
            <a:ext cx="2000264" cy="369332"/>
          </a:xfrm>
          <a:prstGeom prst="rect">
            <a:avLst/>
          </a:prstGeom>
          <a:noFill/>
          <a:ln>
            <a:solidFill>
              <a:srgbClr val="FF972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C5309"/>
                </a:solidFill>
              </a:rPr>
              <a:t>Городские ворота</a:t>
            </a:r>
            <a:endParaRPr lang="ru-RU" dirty="0">
              <a:solidFill>
                <a:srgbClr val="2C530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5715015"/>
            <a:ext cx="3286148" cy="369332"/>
          </a:xfrm>
          <a:prstGeom prst="rect">
            <a:avLst/>
          </a:prstGeom>
          <a:noFill/>
          <a:ln>
            <a:solidFill>
              <a:srgbClr val="FF972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C5309"/>
                </a:solidFill>
              </a:rPr>
              <a:t>Собор Архангела Михаила</a:t>
            </a:r>
            <a:endParaRPr lang="ru-RU" dirty="0">
              <a:solidFill>
                <a:srgbClr val="2C53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972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>
                <a:solidFill>
                  <a:srgbClr val="2C5309"/>
                </a:solidFill>
              </a:rPr>
              <a:t>Защита презентаций</a:t>
            </a:r>
            <a:endParaRPr lang="ru-RU" dirty="0">
              <a:solidFill>
                <a:srgbClr val="2C5309"/>
              </a:solidFill>
            </a:endParaRPr>
          </a:p>
        </p:txBody>
      </p:sp>
      <p:pic>
        <p:nvPicPr>
          <p:cNvPr id="1026" name="Picture 2" descr="C:\Documents and Settings\Александр\Рабочий стол\От т.Светы\P10906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785926"/>
            <a:ext cx="3143272" cy="235745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Documents and Settings\Александр\Рабочий стол\От т.Светы\P10906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143116"/>
            <a:ext cx="3571900" cy="267892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8" name="Picture 4" descr="C:\Documents and Settings\Александр\Рабочий стол\От т.Светы\P10906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4429132"/>
            <a:ext cx="2762269" cy="207170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972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C5309"/>
                </a:solidFill>
              </a:rPr>
              <a:t>Наш земляк Георгий Дмитриевич </a:t>
            </a:r>
            <a:r>
              <a:rPr lang="ru-RU" dirty="0" err="1" smtClean="0">
                <a:solidFill>
                  <a:srgbClr val="2C5309"/>
                </a:solidFill>
              </a:rPr>
              <a:t>Костылев</a:t>
            </a:r>
            <a:r>
              <a:rPr lang="ru-RU" dirty="0" smtClean="0">
                <a:solidFill>
                  <a:srgbClr val="2C5309"/>
                </a:solidFill>
              </a:rPr>
              <a:t> – герой </a:t>
            </a:r>
            <a:r>
              <a:rPr lang="ru-RU" smtClean="0">
                <a:solidFill>
                  <a:srgbClr val="2C5309"/>
                </a:solidFill>
              </a:rPr>
              <a:t>Советского Союза</a:t>
            </a:r>
            <a:endParaRPr lang="ru-RU" dirty="0">
              <a:solidFill>
                <a:srgbClr val="2C5309"/>
              </a:solidFill>
            </a:endParaRPr>
          </a:p>
        </p:txBody>
      </p:sp>
      <p:pic>
        <p:nvPicPr>
          <p:cNvPr id="3074" name="Picture 2" descr="C:\Documents and Settings\Александр\Рабочий стол\детские работы\Изображение 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928802"/>
            <a:ext cx="2357454" cy="333778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5" name="Picture 3" descr="C:\Documents and Settings\Александр\Рабочий стол\детские работы\Изображение 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2000240"/>
            <a:ext cx="2500330" cy="353989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428596" y="5643578"/>
            <a:ext cx="2928958" cy="923330"/>
          </a:xfrm>
          <a:prstGeom prst="rect">
            <a:avLst/>
          </a:prstGeom>
          <a:noFill/>
          <a:ln>
            <a:solidFill>
              <a:srgbClr val="FF972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C5309"/>
                </a:solidFill>
              </a:rPr>
              <a:t>Мемориальная доска на доме №17 по улице </a:t>
            </a:r>
            <a:r>
              <a:rPr lang="ru-RU" dirty="0" err="1" smtClean="0">
                <a:solidFill>
                  <a:srgbClr val="2C5309"/>
                </a:solidFill>
              </a:rPr>
              <a:t>Костылева</a:t>
            </a:r>
            <a:endParaRPr lang="ru-RU" dirty="0">
              <a:solidFill>
                <a:srgbClr val="2C530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5929330"/>
            <a:ext cx="3214710" cy="369332"/>
          </a:xfrm>
          <a:prstGeom prst="rect">
            <a:avLst/>
          </a:prstGeom>
          <a:noFill/>
          <a:ln>
            <a:solidFill>
              <a:srgbClr val="FF972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C5309"/>
                </a:solidFill>
              </a:rPr>
              <a:t>Реферат ученицы 3 «б» класса</a:t>
            </a:r>
            <a:endParaRPr lang="ru-RU" dirty="0">
              <a:solidFill>
                <a:srgbClr val="2C53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4572032" cy="714380"/>
          </a:xfrm>
          <a:ln>
            <a:solidFill>
              <a:srgbClr val="FF972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C5309"/>
                </a:solidFill>
              </a:rPr>
              <a:t>Работы детей</a:t>
            </a:r>
            <a:endParaRPr lang="ru-RU" dirty="0">
              <a:solidFill>
                <a:srgbClr val="2C5309"/>
              </a:solidFill>
            </a:endParaRPr>
          </a:p>
        </p:txBody>
      </p:sp>
      <p:pic>
        <p:nvPicPr>
          <p:cNvPr id="1026" name="Picture 2" descr="C:\Documents and Settings\Александр\Рабочий стол\детские работы 2\Изображение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357430"/>
            <a:ext cx="2357454" cy="324219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Documents and Settings\Александр\Рабочий стол\детские работы 2\Изображение 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1643050"/>
            <a:ext cx="2038352" cy="33052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Picture 3" descr="C:\Documents and Settings\Александр\Рабочий стол\детские работы\Изображение 0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2214554"/>
            <a:ext cx="2422018" cy="342902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3000364" y="5357826"/>
            <a:ext cx="2928958" cy="646331"/>
          </a:xfrm>
          <a:prstGeom prst="rect">
            <a:avLst/>
          </a:prstGeom>
          <a:noFill/>
          <a:ln>
            <a:solidFill>
              <a:srgbClr val="FF972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C5309"/>
                </a:solidFill>
              </a:rPr>
              <a:t>Герб города Ломоносова - Ораниенбаума</a:t>
            </a:r>
            <a:endParaRPr lang="ru-RU" dirty="0">
              <a:solidFill>
                <a:srgbClr val="2C53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5143536" cy="785818"/>
          </a:xfrm>
          <a:ln>
            <a:solidFill>
              <a:srgbClr val="FF972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>
                <a:solidFill>
                  <a:srgbClr val="2C5309"/>
                </a:solidFill>
              </a:rPr>
              <a:t>Работы детей</a:t>
            </a:r>
            <a:endParaRPr lang="ru-RU" dirty="0">
              <a:solidFill>
                <a:srgbClr val="2C5309"/>
              </a:solidFill>
            </a:endParaRPr>
          </a:p>
        </p:txBody>
      </p:sp>
      <p:pic>
        <p:nvPicPr>
          <p:cNvPr id="7" name="Picture 3" descr="C:\Documents and Settings\Александр\Рабочий стол\детские работы 2\Изображение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2500306"/>
            <a:ext cx="1818151" cy="250033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55" name="Picture 7" descr="C:\Documents and Settings\Александр\Рабочий стол\детские работы 3\Изображение 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643050"/>
            <a:ext cx="2357454" cy="424205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1000100" y="6000768"/>
            <a:ext cx="2500330" cy="369332"/>
          </a:xfrm>
          <a:prstGeom prst="rect">
            <a:avLst/>
          </a:prstGeom>
          <a:noFill/>
          <a:ln>
            <a:solidFill>
              <a:srgbClr val="FF972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C5309"/>
                </a:solidFill>
              </a:rPr>
              <a:t>Конкурс рисунков</a:t>
            </a:r>
            <a:endParaRPr lang="ru-RU" dirty="0">
              <a:solidFill>
                <a:srgbClr val="2C530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72198" y="5429264"/>
            <a:ext cx="2714644" cy="646331"/>
          </a:xfrm>
          <a:prstGeom prst="rect">
            <a:avLst/>
          </a:prstGeom>
          <a:noFill/>
          <a:ln>
            <a:solidFill>
              <a:srgbClr val="FF972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C5309"/>
                </a:solidFill>
              </a:rPr>
              <a:t>У петровского мостика </a:t>
            </a:r>
          </a:p>
          <a:p>
            <a:pPr algn="ctr"/>
            <a:r>
              <a:rPr lang="ru-RU" dirty="0" smtClean="0">
                <a:solidFill>
                  <a:srgbClr val="2C5309"/>
                </a:solidFill>
              </a:rPr>
              <a:t>в верхнем парке</a:t>
            </a:r>
            <a:endParaRPr lang="ru-RU" dirty="0">
              <a:solidFill>
                <a:srgbClr val="2C53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4714908" cy="1143000"/>
          </a:xfrm>
          <a:ln>
            <a:solidFill>
              <a:srgbClr val="FF972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>
                <a:solidFill>
                  <a:srgbClr val="2C5309"/>
                </a:solidFill>
              </a:rPr>
              <a:t>Дерево желаний</a:t>
            </a:r>
            <a:endParaRPr lang="ru-RU" dirty="0">
              <a:solidFill>
                <a:srgbClr val="2C5309"/>
              </a:solidFill>
            </a:endParaRPr>
          </a:p>
        </p:txBody>
      </p:sp>
      <p:pic>
        <p:nvPicPr>
          <p:cNvPr id="4098" name="Picture 2" descr="C:\Documents and Settings\Александр\Рабочий стол\детские работы 3\Изображение 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1857364"/>
            <a:ext cx="4214842" cy="440937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072494" cy="785818"/>
          </a:xfr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Их именами названы улицы города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Улица Левитана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Улица Репина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Улица Шишкина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2500306"/>
            <a:ext cx="1733554" cy="213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1500174"/>
            <a:ext cx="216436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3500438"/>
            <a:ext cx="2428887" cy="24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571472" y="6143644"/>
            <a:ext cx="2500330" cy="36933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Левитан Исаак Ильич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57620" y="5000636"/>
            <a:ext cx="2357454" cy="64633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Шишкин Иван Иванович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57950" y="5072074"/>
            <a:ext cx="2643206" cy="36933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Репин Илья Ефимович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01122" cy="714380"/>
          </a:xfr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Их именами названы улицы города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Улица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Костылева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Улица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Федюнинского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Улица Сафронова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357563"/>
            <a:ext cx="185738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1500174"/>
            <a:ext cx="2214578" cy="307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3429000"/>
            <a:ext cx="1785950" cy="2234989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3143240" y="6000768"/>
            <a:ext cx="2786082" cy="36933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Сафронов Пётр Сергеевич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86512" y="4857760"/>
            <a:ext cx="2428892" cy="64633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Федюнинский</a:t>
            </a:r>
            <a:r>
              <a:rPr lang="ru-RU" dirty="0" smtClean="0"/>
              <a:t> Иван Иванович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2844" y="6072206"/>
            <a:ext cx="2357454" cy="64633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Костылев</a:t>
            </a:r>
            <a:r>
              <a:rPr lang="ru-RU" dirty="0" smtClean="0"/>
              <a:t> Георгий Дмитриевич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Героические улицы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Улица Сафронова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Улица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Федюнинского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Улица Победы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78619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4214818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1785925"/>
            <a:ext cx="2714644" cy="203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14290"/>
            <a:ext cx="5214974" cy="1000132"/>
          </a:xfr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Исторические памятники города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4643446"/>
            <a:ext cx="2214578" cy="147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1500174"/>
            <a:ext cx="147638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4500570"/>
            <a:ext cx="2143140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428736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1428736"/>
            <a:ext cx="16609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500034" y="3500438"/>
            <a:ext cx="1785950" cy="369332"/>
          </a:xfrm>
          <a:prstGeom prst="rect">
            <a:avLst/>
          </a:prstGeom>
          <a:noFill/>
          <a:ln>
            <a:solidFill>
              <a:srgbClr val="FF972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C5309"/>
                </a:solidFill>
              </a:rPr>
              <a:t>Здание вокзала</a:t>
            </a:r>
            <a:endParaRPr lang="ru-RU" dirty="0">
              <a:solidFill>
                <a:srgbClr val="2C530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0496" y="3929067"/>
            <a:ext cx="2000264" cy="646331"/>
          </a:xfrm>
          <a:prstGeom prst="rect">
            <a:avLst/>
          </a:prstGeom>
          <a:noFill/>
          <a:ln>
            <a:solidFill>
              <a:srgbClr val="FF972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C5309"/>
                </a:solidFill>
              </a:rPr>
              <a:t>Памятник М.В.Ломоносову</a:t>
            </a:r>
            <a:endParaRPr lang="ru-RU" dirty="0">
              <a:solidFill>
                <a:srgbClr val="2C530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2264" y="3786191"/>
            <a:ext cx="2357454" cy="646331"/>
          </a:xfrm>
          <a:prstGeom prst="rect">
            <a:avLst/>
          </a:prstGeom>
          <a:noFill/>
          <a:ln>
            <a:solidFill>
              <a:srgbClr val="FF972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C5309"/>
                </a:solidFill>
              </a:rPr>
              <a:t>Памятник пожарным, погибшим на пожаре</a:t>
            </a:r>
            <a:endParaRPr lang="ru-RU" dirty="0">
              <a:solidFill>
                <a:srgbClr val="2C530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7224" y="6357958"/>
            <a:ext cx="2357454" cy="369332"/>
          </a:xfrm>
          <a:prstGeom prst="rect">
            <a:avLst/>
          </a:prstGeom>
          <a:noFill/>
          <a:ln>
            <a:solidFill>
              <a:srgbClr val="FF972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C5309"/>
                </a:solidFill>
              </a:rPr>
              <a:t>Краеведческий музей</a:t>
            </a:r>
            <a:endParaRPr lang="ru-RU" dirty="0">
              <a:solidFill>
                <a:srgbClr val="2C530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8" y="6357958"/>
            <a:ext cx="2786082" cy="369332"/>
          </a:xfrm>
          <a:prstGeom prst="rect">
            <a:avLst/>
          </a:prstGeom>
          <a:noFill/>
          <a:ln>
            <a:solidFill>
              <a:srgbClr val="FF972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C5309"/>
                </a:solidFill>
              </a:rPr>
              <a:t>Собор Архангела Михаила</a:t>
            </a:r>
            <a:endParaRPr lang="ru-RU" dirty="0">
              <a:solidFill>
                <a:srgbClr val="2C5309"/>
              </a:solidFill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6500858" cy="654032"/>
          </a:xfr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C5309"/>
                </a:solidFill>
              </a:rPr>
              <a:t>Памятники воинской славы</a:t>
            </a:r>
            <a:endParaRPr lang="ru-RU" dirty="0">
              <a:solidFill>
                <a:srgbClr val="2C5309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7" y="1214422"/>
            <a:ext cx="1785950" cy="247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1071546"/>
            <a:ext cx="2857520" cy="200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1142984"/>
            <a:ext cx="1714512" cy="24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3929066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4071942"/>
            <a:ext cx="147249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2500298" y="3286124"/>
            <a:ext cx="3857652" cy="36933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C5309"/>
                </a:solidFill>
              </a:rPr>
              <a:t>Мемориалы в посёлке Мартышкино</a:t>
            </a:r>
            <a:endParaRPr lang="ru-RU" dirty="0">
              <a:solidFill>
                <a:srgbClr val="2C530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6357959"/>
            <a:ext cx="3214710" cy="36933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C5309"/>
                </a:solidFill>
              </a:rPr>
              <a:t>Стоянка Авроры в годы войны</a:t>
            </a:r>
            <a:endParaRPr lang="ru-RU" dirty="0">
              <a:solidFill>
                <a:srgbClr val="2C530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7752" y="6000768"/>
            <a:ext cx="3786214" cy="64633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C5309"/>
                </a:solidFill>
              </a:rPr>
              <a:t>Памятник защитникам </a:t>
            </a:r>
          </a:p>
          <a:p>
            <a:pPr algn="ctr"/>
            <a:r>
              <a:rPr lang="ru-RU" dirty="0" err="1" smtClean="0">
                <a:solidFill>
                  <a:srgbClr val="2C5309"/>
                </a:solidFill>
              </a:rPr>
              <a:t>ораниенбаумского</a:t>
            </a:r>
            <a:r>
              <a:rPr lang="ru-RU" dirty="0" smtClean="0">
                <a:solidFill>
                  <a:srgbClr val="2C5309"/>
                </a:solidFill>
              </a:rPr>
              <a:t> плацдарма </a:t>
            </a:r>
            <a:endParaRPr lang="ru-RU" dirty="0">
              <a:solidFill>
                <a:srgbClr val="2C53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4638"/>
            <a:ext cx="4500594" cy="796908"/>
          </a:xfr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Парк города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1428736"/>
            <a:ext cx="3286148" cy="246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2957506" cy="221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143380"/>
            <a:ext cx="2000264" cy="239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4143380"/>
            <a:ext cx="3214710" cy="240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4000504"/>
            <a:ext cx="2000264" cy="266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7" y="1714488"/>
            <a:ext cx="171451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4214842" cy="654032"/>
          </a:xfr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Музеи города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214422"/>
            <a:ext cx="29311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071942"/>
            <a:ext cx="2643206" cy="198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4071942"/>
            <a:ext cx="2857520" cy="19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571472" y="3500438"/>
            <a:ext cx="2143140" cy="36933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Китайский дворец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00694" y="3500438"/>
            <a:ext cx="1928826" cy="36933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Дворец Петра </a:t>
            </a:r>
            <a:r>
              <a:rPr lang="en-US" dirty="0" smtClean="0"/>
              <a:t>III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14348" y="6215082"/>
            <a:ext cx="1785950" cy="36933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Каменное зало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857752" y="6215082"/>
            <a:ext cx="3643338" cy="36933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Большой </a:t>
            </a:r>
            <a:r>
              <a:rPr lang="ru-RU" dirty="0" err="1" smtClean="0"/>
              <a:t>Меншиковский</a:t>
            </a:r>
            <a:r>
              <a:rPr lang="ru-RU" dirty="0" smtClean="0"/>
              <a:t> дворец</a:t>
            </a:r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214422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500858" cy="785818"/>
          </a:xfr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Необычные скульптуры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142985"/>
            <a:ext cx="241103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794" y="1000108"/>
            <a:ext cx="2643206" cy="35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572008"/>
            <a:ext cx="2786082" cy="20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1071546"/>
            <a:ext cx="3071807" cy="230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3643314"/>
            <a:ext cx="2232438" cy="297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4572008"/>
            <a:ext cx="310755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172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Проект  «Тайна померанцевого дерева»</vt:lpstr>
      <vt:lpstr>Их именами названы улицы города</vt:lpstr>
      <vt:lpstr> Их именами названы улицы города </vt:lpstr>
      <vt:lpstr>Героические улицы</vt:lpstr>
      <vt:lpstr>Исторические памятники города</vt:lpstr>
      <vt:lpstr>Памятники воинской славы</vt:lpstr>
      <vt:lpstr>Парк города</vt:lpstr>
      <vt:lpstr>Музеи города</vt:lpstr>
      <vt:lpstr>Необычные скульптуры</vt:lpstr>
      <vt:lpstr>Памятники города в рисунках детей</vt:lpstr>
      <vt:lpstr>Защита презентаций</vt:lpstr>
      <vt:lpstr>Наш земляк Георгий Дмитриевич Костылев – герой Советского Союза</vt:lpstr>
      <vt:lpstr>Работы детей</vt:lpstr>
      <vt:lpstr>Работы детей</vt:lpstr>
      <vt:lpstr>Дерево желаний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Тайна померанцевого дерева</dc:title>
  <dc:creator>Александр</dc:creator>
  <cp:lastModifiedBy>user</cp:lastModifiedBy>
  <cp:revision>61</cp:revision>
  <dcterms:created xsi:type="dcterms:W3CDTF">2011-12-17T13:53:45Z</dcterms:created>
  <dcterms:modified xsi:type="dcterms:W3CDTF">2013-06-14T07:29:39Z</dcterms:modified>
</cp:coreProperties>
</file>