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C2A0-B7FE-4398-8B6F-9286814CC123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876B83-FE1F-438C-8113-24427916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C2A0-B7FE-4398-8B6F-9286814CC123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6B83-FE1F-438C-8113-24427916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C2A0-B7FE-4398-8B6F-9286814CC123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6B83-FE1F-438C-8113-24427916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C2A0-B7FE-4398-8B6F-9286814CC123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876B83-FE1F-438C-8113-24427916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C2A0-B7FE-4398-8B6F-9286814CC123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6B83-FE1F-438C-8113-244279164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C2A0-B7FE-4398-8B6F-9286814CC123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6B83-FE1F-438C-8113-24427916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C2A0-B7FE-4398-8B6F-9286814CC123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876B83-FE1F-438C-8113-244279164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C2A0-B7FE-4398-8B6F-9286814CC123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6B83-FE1F-438C-8113-24427916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C2A0-B7FE-4398-8B6F-9286814CC123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6B83-FE1F-438C-8113-24427916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C2A0-B7FE-4398-8B6F-9286814CC123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6B83-FE1F-438C-8113-24427916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C2A0-B7FE-4398-8B6F-9286814CC123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6B83-FE1F-438C-8113-244279164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74C2A0-B7FE-4398-8B6F-9286814CC123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876B83-FE1F-438C-8113-244279164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4%D0%BE%D1%82%D0%BE%20%D0%91%D0%B0%D0%BB%D0%B0%D1%88%D0%B8%D1%85%D0%B0&amp;noreask=1&amp;img_url=http://cs5990.userapi.com/u135427919/132391455/s_4896e2cb.jpg&amp;pos=0&amp;rpt=simage&amp;lr=21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images.yandex.ru/yandsearch?text=%D1%84%D0%BE%D1%82%D0%BE%20%D0%91%D0%B0%D0%BB%D0%B0%D1%88%D0%B8%D1%85%D0%B0&amp;noreask=1&amp;img_url=http://i010.radikal.ru/0804/6c/a0c51e6366ea.jpg&amp;pos=1&amp;rpt=simage&amp;lr=213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loshiha.ru/index.php?id=1487&amp;name=News&amp;op=view" TargetMode="External"/><Relationship Id="rId2" Type="http://schemas.openxmlformats.org/officeDocument/2006/relationships/hyperlink" Target="http://prezentaciya-na-temu.ru/gorod/rossii/balashiha-doklad-na-temu-balashikha-presentation-moj-gorod-balashiha-balashikh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laha.ru/news/balashiha/188/" TargetMode="External"/><Relationship Id="rId5" Type="http://schemas.openxmlformats.org/officeDocument/2006/relationships/hyperlink" Target="http://143900.ru/photos" TargetMode="External"/><Relationship Id="rId4" Type="http://schemas.openxmlformats.org/officeDocument/2006/relationships/hyperlink" Target="http://143900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1%84%D0%BE%D1%82%D0%BE%20%D0%91%D0%B0%D0%BB%D0%B0%D1%88%D0%B8%D1%85%D0%B0&amp;noreask=1&amp;img_url=http://realty.irr.ru/img/auto/tmpcatalog/thumbs/3b/ff/e5/3baffe58719fef92bf47dddf049a64ac-150-100.JPG&amp;pos=27&amp;rpt=simage&amp;lr=21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4&amp;text=%D1%84%D0%BE%D1%82%D0%BE%20%D0%91%D0%B0%D0%BB%D0%B0%D1%88%D0%B8%D1%85%D0%B0&amp;noreask=1&amp;img_url=http://www.baltip.ru/pages/images/medium_cat/img_jpeg_147_624621.jpg&amp;pos=134&amp;rpt=simage&amp;lr=21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1%84%D0%BE%D1%82%D0%BE%20%D0%91%D0%B0%D0%BB%D0%B0%D1%88%D0%B8%D1%85%D0%B0&amp;noreask=1&amp;img_url=http://www.davs-tour.ru/.podmoskovie/balawixa.jpg&amp;pos=28&amp;rpt=simage&amp;lr=21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1%84%D0%BE%D1%82%D0%BE%20%D0%91%D0%B0%D0%BB%D0%B0%D1%88%D0%B8%D1%85%D0%B0&amp;noreask=1&amp;img_url=http://img-fotki.yandex.ru/get/18/aleksiy76.6/0_1029d_63566e3b_XL&amp;pos=6&amp;rpt=simage&amp;lr=21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01208"/>
            <a:ext cx="7935416" cy="115212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Гордеева Вера Васильевна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789040"/>
            <a:ext cx="8458200" cy="129614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история и современность.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 descr="http://balaha.ru/UserFiles/Image/podmbal0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im0-tub-ru.yandex.net/i?id=301661857-5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085184"/>
            <a:ext cx="22288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im0-tub-ru.yandex.net/i?id=420622242-36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556792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Фонтан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5148064" y="260648"/>
            <a:ext cx="3743325" cy="395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день города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395536" y="4005064"/>
            <a:ext cx="3851275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Будущее </a:t>
            </a:r>
            <a:r>
              <a:rPr lang="ru-RU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7579568" cy="48113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городском округе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проживает более 45 тыс. человек в возрасте от 14 до 30 лет. 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городском округе действует целевая программа "Молодежь городского округа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 направленная на создание правовых, экономических, организационных условий и гарантий для самореализации личности молодого человека, на развитие и поддержку молодежных и детских общественных объединений, движений и инициатив.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Использованы ресурсы: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6414" y="2348880"/>
            <a:ext cx="37057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2"/>
              </a:rPr>
              <a:t>    </a:t>
            </a:r>
            <a:r>
              <a:rPr lang="en-US" dirty="0" smtClean="0">
                <a:hlinkClick r:id="rId2"/>
              </a:rPr>
              <a:t>prezentaciya-na-temu.ru/</a:t>
            </a:r>
            <a:r>
              <a:rPr lang="en-US" dirty="0" err="1" smtClean="0">
                <a:hlinkClick r:id="rId2"/>
              </a:rPr>
              <a:t>gorod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rossi</a:t>
            </a:r>
            <a:r>
              <a:rPr lang="en-US" dirty="0" smtClean="0">
                <a:hlinkClick r:id="rId2"/>
              </a:rPr>
              <a:t>.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bloshiha.ru/index.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143900.ru</a:t>
            </a:r>
            <a:r>
              <a:rPr lang="en-US" dirty="0" smtClean="0"/>
              <a:t>›</a:t>
            </a:r>
            <a:r>
              <a:rPr lang="en-US" b="1" dirty="0" smtClean="0">
                <a:hlinkClick r:id="rId5"/>
              </a:rPr>
              <a:t>photos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en-US" dirty="0">
                <a:hlinkClick r:id="rId6"/>
              </a:rPr>
              <a:t>balaha.ru/news/</a:t>
            </a:r>
            <a:r>
              <a:rPr lang="en-US" dirty="0" err="1">
                <a:hlinkClick r:id="rId6"/>
              </a:rPr>
              <a:t>balashiha</a:t>
            </a:r>
            <a:r>
              <a:rPr lang="en-US" dirty="0">
                <a:hlinkClick r:id="rId6"/>
              </a:rPr>
              <a:t>/188/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im0-tub-ru.yandex.net/i?id=42805970-2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323528" y="260648"/>
            <a:ext cx="8450378" cy="636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Всякий край особенный…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877272"/>
            <a:ext cx="8686800" cy="980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9695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5679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 город раскинулся к востоку от Москвы, на землях Мещерских лесов.      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севера на юг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пронизывает река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Пехорка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главный меридиан города,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Щелковское и Нижегородское шоссе (старинные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Стромынский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Владимирский тракты)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бы ограничивают городскую территорию, простираясь с запада на восток.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0-tub-ru.yandex.net/i?id=32686219-1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Откуда </a:t>
            </a:r>
            <a:r>
              <a:rPr lang="ru-RU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балашиха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пошла…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был образован из одноименного рабочего поселка. Местная легенда гласит, что на месте города, а вернее - фабричной плотины через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Пехорку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стояла мельница татарина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от которой и произошло название фабрики и поселка.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Действительно, с 1760 г. на картах и планах упоминается мельница БЛОШИХА или БЛАЩИХА, которая стояла на окраине земель дворцовых села Никольского и деревни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Лукино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1799 г. император Павел I подарил эти земли вместе с мельницей московской дворянке Наталье Зайцевой. Она завещала их князю Сергею Мещерскому, а князь Иван Трубецкой получил их в приданное за его дочерью, Натальей, накануне Отечественной войны 1812 г.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никаких татар на землях, принадлежавших великим князьям Московским, а затем царской семье, в Измайловской дворцовой волости не было.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73325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0-tub-ru.yandex.net/i?id=123982934-0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188639"/>
            <a:ext cx="8892480" cy="652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значит </a:t>
            </a:r>
            <a:r>
              <a:rPr lang="ru-RU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Балашиха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45224"/>
            <a:ext cx="8686800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Название города происходит, скорее всего, от древнерусского БЪЛОНЬЕ - окрестность, околица, преграда, иногда - пойменный заливной луг у реки. В середине XVIII в.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Блашинским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прудом называлось русло р.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Пехорка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от с. Никольского до самой мельницы и гати через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реку.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 - ШИХА означало место игр, праздничного веселья или просто - шумный праздник. Очень возможно, что славянские племена переняли чужое название (как, кстати, и финно-угорское имя реки -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Пехорка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), но вложили в него свой, новый смысл.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0-tub-ru.yandex.net/i?id=515050520-2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323528" y="0"/>
            <a:ext cx="8680580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 рождения </a:t>
            </a:r>
            <a:r>
              <a:rPr lang="ru-RU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1830 г. В этом году князь Н.И. Трубецкой якобы на месте мельницы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выстроил суконную фабрику, на которой стали работать крестьяне окрестных деревень. 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(И эта дата попала на герб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Балашихи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.)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1939 г. В этом году постановлением Совнаркома РСФСР из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близрасположенных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поселков и деревень (Первомайский, Николаевка, Леоново, Зелёновка, Автогенный и др.) был образован город, названный по историческому месту "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".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Торжественно отмечаются обе даты, 109 лет разницы не смущают никого.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alaha.ru/UserFiles/Image/ocherk02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44208" y="260648"/>
            <a:ext cx="259228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Возраст </a:t>
            </a:r>
            <a:r>
              <a:rPr lang="ru-RU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6336704" cy="48833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Следы древнейших поселений в окрестностях нынешней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относятся к VII веку до н.э. 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Главным образом это могильники и места жертвоприношений по берегам Горенки 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Пехорки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Неоднократно эти земли подвергались разорению, опустошались, а затем вновь заселялись. 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Поселения вдоль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Стромынской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дороги принадлежали московским князьям и царям. 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Писцовые книги 1573-1574 гг. упоминают и о монастырской деревне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Остеево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левом берегу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Пехорки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ниже впадения в нее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Маланеинки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с угодьями и мельницей.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р\Desktop\799341865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395536" y="260648"/>
            <a:ext cx="8496944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Владимирский тракт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Большая Владимирская дорога снискала печальную славу арестантского тракта. Чем же действительно знаменита была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Владимирка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Древний торговый путь связывал Москву со Средним Поволжьем. На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Макарьевскую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ярмарку в Нижнем Новгороде, на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Ирбентскую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Казани спешили купцы Первопрестольной, хлебные магнаты Украины и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Новороссии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По тракту в столицу везли сибирские меха - "мягкую рухлядь", продукцию уральских рудников и заводов. В 1845 г. дорога была замощена щебнем до Казани, Оренбурга и Уфы, по ней было установлено регулярное движение почтовых карет - как казенных, так и частных фирм.  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памят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6092">
            <a:off x="4816266" y="376105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детские площадки в горо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5796">
            <a:off x="323528" y="3356992"/>
            <a:ext cx="4319588" cy="257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Современная </a:t>
            </a:r>
            <a:r>
              <a:rPr lang="ru-RU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5462067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особое внимание уделяется комплексному строительству жилых микрорайонов в сочетании с  развитием инженерной инфраструктуры. Только в ближайшие три года здесь запланировано возвести 900 тыс. кв. м жилья.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хоккеис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32656"/>
            <a:ext cx="1971675" cy="295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спортивный двор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52936"/>
            <a:ext cx="3312321" cy="233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ГО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2579687" cy="273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лисья гол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492896"/>
            <a:ext cx="3384550" cy="264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Современная </a:t>
            </a:r>
            <a:r>
              <a:rPr lang="ru-RU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7668344" cy="47419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последнее время 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идет активное строительство спортивных объектов. Введен в эксплуатацию ледовый дворец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Балашиха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Арена». 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 горнолыжный комплекса«Лисья гора». </a:t>
            </a:r>
            <a:endParaRPr lang="ru-RU" sz="2400" dirty="0"/>
          </a:p>
        </p:txBody>
      </p:sp>
      <p:pic>
        <p:nvPicPr>
          <p:cNvPr id="8" name="Picture 6" descr="фигурист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005263"/>
            <a:ext cx="1905000" cy="285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443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Гордеева Вера Васильевна</vt:lpstr>
      <vt:lpstr>Всякий край особенный…</vt:lpstr>
      <vt:lpstr>Откуда балашиха пошла…</vt:lpstr>
      <vt:lpstr> Что значит Балашиха?  </vt:lpstr>
      <vt:lpstr>День рождения Балашихи</vt:lpstr>
      <vt:lpstr>Возраст Балашихи</vt:lpstr>
      <vt:lpstr>Владимирский тракт</vt:lpstr>
      <vt:lpstr>Современная Балашиха</vt:lpstr>
      <vt:lpstr>Современная Балашиха</vt:lpstr>
      <vt:lpstr>Будущее Балашихи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Толмачева Софья  Гимназия № 1 г.о. Балашиха</dc:title>
  <dc:creator>Котэ</dc:creator>
  <cp:lastModifiedBy>Котэ</cp:lastModifiedBy>
  <cp:revision>13</cp:revision>
  <dcterms:created xsi:type="dcterms:W3CDTF">2012-12-21T16:08:00Z</dcterms:created>
  <dcterms:modified xsi:type="dcterms:W3CDTF">2013-06-19T08:14:57Z</dcterms:modified>
</cp:coreProperties>
</file>