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5" r:id="rId3"/>
    <p:sldId id="277" r:id="rId4"/>
    <p:sldId id="278" r:id="rId5"/>
    <p:sldId id="279" r:id="rId6"/>
    <p:sldId id="280" r:id="rId7"/>
    <p:sldId id="274" r:id="rId8"/>
    <p:sldId id="282" r:id="rId9"/>
    <p:sldId id="283" r:id="rId10"/>
    <p:sldId id="284" r:id="rId11"/>
    <p:sldId id="270" r:id="rId12"/>
    <p:sldId id="286" r:id="rId13"/>
    <p:sldId id="287" r:id="rId14"/>
    <p:sldId id="259" r:id="rId15"/>
    <p:sldId id="261" r:id="rId16"/>
    <p:sldId id="263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3.jpeg"/><Relationship Id="rId7" Type="http://schemas.openxmlformats.org/officeDocument/2006/relationships/image" Target="../media/image67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gif"/><Relationship Id="rId4" Type="http://schemas.openxmlformats.org/officeDocument/2006/relationships/image" Target="../media/image64.jpeg"/><Relationship Id="rId9" Type="http://schemas.openxmlformats.org/officeDocument/2006/relationships/image" Target="../media/image6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8.gif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gif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Relationship Id="rId9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Преподаватель\Desktop\Л.Г\DSC01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1" y="0"/>
            <a:ext cx="4644009" cy="6858000"/>
          </a:xfrm>
          <a:prstGeom prst="rect">
            <a:avLst/>
          </a:prstGeom>
          <a:noFill/>
        </p:spPr>
      </p:pic>
      <p:pic>
        <p:nvPicPr>
          <p:cNvPr id="8" name="Picture 44" descr="2aae438b93ee8f8a918721842b487e5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75305">
            <a:off x="365753" y="264987"/>
            <a:ext cx="768133" cy="8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0" y="0"/>
            <a:ext cx="6215386" cy="6858001"/>
            <a:chOff x="0" y="0"/>
            <a:chExt cx="6215386" cy="6858001"/>
          </a:xfrm>
        </p:grpSpPr>
        <p:pic>
          <p:nvPicPr>
            <p:cNvPr id="11" name="Picture 18" descr="4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0" y="2132856"/>
              <a:ext cx="648791" cy="2780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0"/>
              <a:ext cx="6215386" cy="6858001"/>
              <a:chOff x="0" y="0"/>
              <a:chExt cx="6215386" cy="6858001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0" y="0"/>
                <a:ext cx="6215386" cy="6858001"/>
                <a:chOff x="0" y="0"/>
                <a:chExt cx="6215386" cy="6858001"/>
              </a:xfrm>
            </p:grpSpPr>
            <p:pic>
              <p:nvPicPr>
                <p:cNvPr id="9" name="Picture 3" descr="C:\Users\Преподаватель\Desktop\i1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716016" y="908720"/>
                  <a:ext cx="1499370" cy="1572766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grpSp>
              <p:nvGrpSpPr>
                <p:cNvPr id="17" name="Группа 16"/>
                <p:cNvGrpSpPr/>
                <p:nvPr/>
              </p:nvGrpSpPr>
              <p:grpSpPr>
                <a:xfrm>
                  <a:off x="0" y="0"/>
                  <a:ext cx="5004048" cy="6858001"/>
                  <a:chOff x="0" y="0"/>
                  <a:chExt cx="5004048" cy="6858001"/>
                </a:xfrm>
              </p:grpSpPr>
              <p:pic>
                <p:nvPicPr>
                  <p:cNvPr id="5" name="Picture 3" descr="F:\2. МОИ КЛАССЫ\1. 2007-2009-(3-4кл)\1-я папка\100_0321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5004048" cy="685800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0" name="WordArt 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067944" y="0"/>
                    <a:ext cx="936104" cy="6858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numCol="1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/>
                    <a:endParaRPr lang="ru-RU" sz="2400" kern="10" dirty="0" smtClean="0">
                      <a:ln w="127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A603AB"/>
                          </a:gs>
                          <a:gs pos="12000">
                            <a:srgbClr val="E81766"/>
                          </a:gs>
                          <a:gs pos="27000">
                            <a:srgbClr val="EE3F17"/>
                          </a:gs>
                          <a:gs pos="48000">
                            <a:srgbClr val="FFFF00"/>
                          </a:gs>
                          <a:gs pos="64999">
                            <a:srgbClr val="1A8D48"/>
                          </a:gs>
                          <a:gs pos="78999">
                            <a:srgbClr val="0819FB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effectLst>
                        <a:outerShdw dist="35921" dir="2700000" sy="50000" kx="2115830" algn="bl" rotWithShape="0">
                          <a:srgbClr val="C0C0C0">
                            <a:alpha val="80000"/>
                          </a:srgbClr>
                        </a:outerShdw>
                      </a:effectLst>
                      <a:latin typeface="Franklin Gothic Heavy" pitchFamily="34" charset="0"/>
                    </a:endParaRPr>
                  </a:p>
                  <a:p>
                    <a:pPr algn="ctr" rtl="0"/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Д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Р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Г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Ю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/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Д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Б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Р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А</a:t>
                    </a: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  <a:t/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  <a:t>     </a:t>
                    </a:r>
                    <a:r>
                      <a:rPr lang="ru-RU" sz="2400" kern="10" spc="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  <a:t> </a:t>
                    </a:r>
                    <a:r>
                      <a:rPr lang="ru-RU" sz="2400" kern="10" spc="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Demi"/>
                      </a:rPr>
                      <a:t> </a:t>
                    </a:r>
                    <a:endParaRPr lang="ru-RU" sz="2400" kern="10" spc="0" dirty="0">
                      <a:ln w="127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A603AB"/>
                          </a:gs>
                          <a:gs pos="12000">
                            <a:srgbClr val="E81766"/>
                          </a:gs>
                          <a:gs pos="27000">
                            <a:srgbClr val="EE3F17"/>
                          </a:gs>
                          <a:gs pos="48000">
                            <a:srgbClr val="FFFF00"/>
                          </a:gs>
                          <a:gs pos="64999">
                            <a:srgbClr val="1A8D48"/>
                          </a:gs>
                          <a:gs pos="78999">
                            <a:srgbClr val="0819FB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effectLst>
                        <a:outerShdw dist="35921" dir="2700000" sy="50000" kx="2115830" algn="bl" rotWithShape="0">
                          <a:srgbClr val="C0C0C0">
                            <a:alpha val="80000"/>
                          </a:srgbClr>
                        </a:outerShdw>
                      </a:effectLst>
                      <a:latin typeface="Franklin Gothic Demi"/>
                    </a:endParaRPr>
                  </a:p>
                </p:txBody>
              </p:sp>
            </p:grpSp>
          </p:grpSp>
          <p:pic>
            <p:nvPicPr>
              <p:cNvPr id="12" name="Picture 18" descr="4"/>
              <p:cNvPicPr>
                <a:picLocks noChangeAspect="1" noChangeArrowheads="1" noCrop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60032" y="188640"/>
                <a:ext cx="436892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:\4. ЛАГЕРЬ\2-я папка - летн. лкгерь\100_0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260648"/>
            <a:ext cx="2688298" cy="2160240"/>
          </a:xfrm>
          <a:prstGeom prst="rect">
            <a:avLst/>
          </a:prstGeom>
          <a:noFill/>
        </p:spPr>
      </p:pic>
      <p:pic>
        <p:nvPicPr>
          <p:cNvPr id="21" name="Picture 2" descr="F:\4. ЛАГЕРЬ\2-я папка - летн. лкгерь\100_0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260648"/>
            <a:ext cx="2729277" cy="2046958"/>
          </a:xfrm>
          <a:prstGeom prst="rect">
            <a:avLst/>
          </a:prstGeom>
          <a:noFill/>
        </p:spPr>
      </p:pic>
      <p:pic>
        <p:nvPicPr>
          <p:cNvPr id="22" name="Picture 3" descr="F:\4. ЛАГЕРЬ\2-я папка - летн. лкгерь\100_04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783770"/>
            <a:ext cx="3744416" cy="2808312"/>
          </a:xfrm>
          <a:prstGeom prst="rect">
            <a:avLst/>
          </a:prstGeom>
          <a:noFill/>
        </p:spPr>
      </p:pic>
      <p:pic>
        <p:nvPicPr>
          <p:cNvPr id="23" name="Picture 4" descr="F:\4. ЛАГЕРЬ\2-я папка - летн. лкгерь\100_04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32656"/>
            <a:ext cx="2784309" cy="2088232"/>
          </a:xfrm>
          <a:prstGeom prst="rect">
            <a:avLst/>
          </a:prstGeom>
          <a:noFill/>
        </p:spPr>
      </p:pic>
      <p:pic>
        <p:nvPicPr>
          <p:cNvPr id="29" name="Picture 9" descr="F:\4. ЛАГЕРЬ\2-я папка - летн. лкгерь\100_04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3807042"/>
            <a:ext cx="3596217" cy="2697163"/>
          </a:xfrm>
          <a:prstGeom prst="rect">
            <a:avLst/>
          </a:prstGeom>
          <a:noFill/>
        </p:spPr>
      </p:pic>
      <p:sp>
        <p:nvSpPr>
          <p:cNvPr id="30" name="WordArt 6"/>
          <p:cNvSpPr>
            <a:spLocks noChangeArrowheads="1" noChangeShapeType="1" noTextEdit="1"/>
          </p:cNvSpPr>
          <p:nvPr/>
        </p:nvSpPr>
        <p:spPr bwMode="auto">
          <a:xfrm>
            <a:off x="2267744" y="2564904"/>
            <a:ext cx="4320480" cy="100811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Georgia" pitchFamily="18" charset="0"/>
                <a:cs typeface="Arial"/>
              </a:rPr>
              <a:t> 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Georgia" pitchFamily="18" charset="0"/>
                <a:cs typeface="Arial"/>
              </a:rPr>
              <a:t>Ищем  таланты…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Georgia" pitchFamily="18" charset="0"/>
              <a:cs typeface="Arial"/>
            </a:endParaRPr>
          </a:p>
        </p:txBody>
      </p:sp>
      <p:pic>
        <p:nvPicPr>
          <p:cNvPr id="9" name="Picture 39" descr="8ff3dc1d78eacfb0e5707d95d7af884e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56768">
            <a:off x="7524328" y="2564904"/>
            <a:ext cx="96535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943" y="4797152"/>
            <a:ext cx="93345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4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179921">
            <a:off x="899592" y="2492896"/>
            <a:ext cx="432048" cy="12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7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91680" y="2492896"/>
            <a:ext cx="5730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Преподаватель\Desktop\Л.Г\DSC01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070"/>
            <a:ext cx="4572000" cy="683693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716016" y="260648"/>
            <a:ext cx="4104456" cy="6273622"/>
            <a:chOff x="4716016" y="260648"/>
            <a:chExt cx="4104456" cy="6273622"/>
          </a:xfrm>
        </p:grpSpPr>
        <p:pic>
          <p:nvPicPr>
            <p:cNvPr id="7" name="Picture 2" descr="F:\2. МОИ КЛАССЫ\1. 2007-2009-(3-4кл)\открытие лагеря\DSC0182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36096" y="4365104"/>
              <a:ext cx="3240360" cy="2169166"/>
            </a:xfrm>
            <a:prstGeom prst="rect">
              <a:avLst/>
            </a:prstGeom>
            <a:noFill/>
          </p:spPr>
        </p:pic>
        <p:grpSp>
          <p:nvGrpSpPr>
            <p:cNvPr id="11" name="Группа 10"/>
            <p:cNvGrpSpPr/>
            <p:nvPr/>
          </p:nvGrpSpPr>
          <p:grpSpPr>
            <a:xfrm>
              <a:off x="4716016" y="260648"/>
              <a:ext cx="4104456" cy="3753343"/>
              <a:chOff x="4716016" y="260648"/>
              <a:chExt cx="4104456" cy="3753343"/>
            </a:xfrm>
          </p:grpSpPr>
          <p:pic>
            <p:nvPicPr>
              <p:cNvPr id="6" name="Picture 9" descr="F:\2. МОИ КЛАССЫ\1. 2007-2009-(3-4кл)\открытие лагеря\DSC01995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436096" y="1844824"/>
                <a:ext cx="3240360" cy="2169167"/>
              </a:xfrm>
              <a:prstGeom prst="rect">
                <a:avLst/>
              </a:prstGeom>
              <a:noFill/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4716016" y="260648"/>
                <a:ext cx="4104456" cy="1428750"/>
                <a:chOff x="4716016" y="260648"/>
                <a:chExt cx="4104456" cy="1428750"/>
              </a:xfrm>
            </p:grpSpPr>
            <p:pic>
              <p:nvPicPr>
                <p:cNvPr id="8" name="Picture 2" descr="C:\Users\Преподаватель\Desktop\i4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716016" y="260648"/>
                  <a:ext cx="2143125" cy="1428750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WordArt 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8224" y="260648"/>
                  <a:ext cx="2232248" cy="1296144"/>
                </a:xfrm>
                <a:prstGeom prst="rect">
                  <a:avLst/>
                </a:prstGeom>
              </p:spPr>
              <p:txBody>
                <a:bodyPr wrap="none" fromWordArt="1">
                  <a:prstTxWarp prst="textCurveUp">
                    <a:avLst/>
                  </a:prstTxWarp>
                </a:bodyPr>
                <a:lstStyle/>
                <a:p>
                  <a:pPr algn="ctr"/>
                  <a:r>
                    <a:rPr lang="ru-RU" sz="3600" b="1" kern="1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66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Monotype Corsiva"/>
                    </a:rPr>
                    <a:t>День</a:t>
                  </a:r>
                </a:p>
                <a:p>
                  <a:pPr algn="ctr"/>
                  <a:r>
                    <a:rPr lang="ru-RU" sz="3600" b="1" kern="1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66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Monotype Corsiva"/>
                    </a:rPr>
                    <a:t>з</a:t>
                  </a:r>
                  <a:r>
                    <a:rPr lang="ru-RU" sz="3600" b="1" kern="1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66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Monotype Corsiva"/>
                    </a:rPr>
                    <a:t>доровья!</a:t>
                  </a:r>
                  <a:endParaRPr lang="ru-RU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66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Monotype Corsiv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2. МОИ КЛАССЫ\1. 2007-2009-(3-4кл)\открытие лагеря\DSC01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9504" y="260648"/>
            <a:ext cx="4195133" cy="28083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51520" y="260648"/>
            <a:ext cx="8696964" cy="6428980"/>
            <a:chOff x="251520" y="260648"/>
            <a:chExt cx="8696964" cy="642898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51520" y="260648"/>
              <a:ext cx="8696964" cy="6428980"/>
              <a:chOff x="251520" y="260648"/>
              <a:chExt cx="8696964" cy="6428980"/>
            </a:xfrm>
          </p:grpSpPr>
          <p:pic>
            <p:nvPicPr>
              <p:cNvPr id="8" name="Picture 6" descr="F:\2. МОИ КЛАССЫ\1. 2007-2009-(3-4кл)\открытие лагеря\DSC01925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076055" y="4077072"/>
                <a:ext cx="3872429" cy="2592288"/>
              </a:xfrm>
              <a:prstGeom prst="rect">
                <a:avLst/>
              </a:prstGeom>
              <a:noFill/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251520" y="260648"/>
                <a:ext cx="4655679" cy="6428980"/>
                <a:chOff x="251520" y="260648"/>
                <a:chExt cx="4655679" cy="6428980"/>
              </a:xfrm>
            </p:grpSpPr>
            <p:pic>
              <p:nvPicPr>
                <p:cNvPr id="7" name="Picture 7" descr="F:\2. МОИ КЛАССЫ\1. 2007-2009-(3-4кл)\открытие лагеря\DSC01933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51520" y="3573017"/>
                  <a:ext cx="4655679" cy="3116611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2" name="Группа 11"/>
                <p:cNvGrpSpPr/>
                <p:nvPr/>
              </p:nvGrpSpPr>
              <p:grpSpPr>
                <a:xfrm>
                  <a:off x="323528" y="260648"/>
                  <a:ext cx="3764863" cy="3312368"/>
                  <a:chOff x="323528" y="260648"/>
                  <a:chExt cx="3764863" cy="3312368"/>
                </a:xfrm>
              </p:grpSpPr>
              <p:pic>
                <p:nvPicPr>
                  <p:cNvPr id="6" name="Picture 5" descr="F:\2. МОИ КЛАССЫ\1. 2007-2009-(3-4кл)\открытие лагеря\DSC01923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323528" y="260648"/>
                    <a:ext cx="3764863" cy="252028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0" name="WordArt 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95536" y="2636912"/>
                    <a:ext cx="3096344" cy="936104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Wave1">
                      <a:avLst>
                        <a:gd name="adj1" fmla="val 13005"/>
                        <a:gd name="adj2" fmla="val 0"/>
                      </a:avLst>
                    </a:prstTxWarp>
                  </a:bodyPr>
                  <a:lstStyle/>
                  <a:p>
                    <a:pPr algn="ctr"/>
                    <a:r>
                      <a:rPr lang="ru-RU" sz="3600" b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Monotype Corsiva"/>
                      </a:rPr>
                      <a:t>Весёлый</a:t>
                    </a:r>
                    <a:endParaRPr lang="ru-RU" sz="3600" b="1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glow rad="1397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Monotype Corsiva"/>
                    </a:endParaRPr>
                  </a:p>
                </p:txBody>
              </p:sp>
            </p:grpSp>
          </p:grpSp>
        </p:grp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508104" y="3068960"/>
              <a:ext cx="3312368" cy="10081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Monotype Corsiva"/>
                </a:rPr>
                <a:t>хоровод…</a:t>
              </a:r>
              <a:endPara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/>
              </a:endParaRPr>
            </a:p>
          </p:txBody>
        </p:sp>
      </p:grpSp>
      <p:pic>
        <p:nvPicPr>
          <p:cNvPr id="17" name="Picture 2" descr="g03.gif (9655 bytes)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2492896"/>
            <a:ext cx="1440160" cy="131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4. ЛАГЕРЬ\2-я папка - летн. лкгерь\100_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2881805" cy="2160240"/>
          </a:xfrm>
          <a:prstGeom prst="rect">
            <a:avLst/>
          </a:prstGeom>
          <a:noFill/>
        </p:spPr>
      </p:pic>
      <p:pic>
        <p:nvPicPr>
          <p:cNvPr id="5" name="Picture 2" descr="F:\4. ЛАГЕРЬ\2-я папка - летн. лкгерь\100_04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53136"/>
            <a:ext cx="2801285" cy="2042445"/>
          </a:xfrm>
          <a:prstGeom prst="rect">
            <a:avLst/>
          </a:prstGeom>
          <a:noFill/>
        </p:spPr>
      </p:pic>
      <p:pic>
        <p:nvPicPr>
          <p:cNvPr id="6" name="Picture 3" descr="C:\Users\Преподаватель\Desktop\Л.Г\100_0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60648"/>
            <a:ext cx="2880320" cy="2160240"/>
          </a:xfrm>
          <a:prstGeom prst="rect">
            <a:avLst/>
          </a:prstGeom>
          <a:noFill/>
        </p:spPr>
      </p:pic>
      <p:pic>
        <p:nvPicPr>
          <p:cNvPr id="7" name="Picture 4" descr="C:\Users\Преподаватель\Desktop\Л.Г\DSC004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5654" y="188641"/>
            <a:ext cx="2120964" cy="3168352"/>
          </a:xfrm>
          <a:prstGeom prst="rect">
            <a:avLst/>
          </a:prstGeom>
          <a:noFill/>
        </p:spPr>
      </p:pic>
      <p:pic>
        <p:nvPicPr>
          <p:cNvPr id="8" name="Picture 2" descr="C:\Users\Преподаватель\Desktop\Л.Г\100_04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636912"/>
            <a:ext cx="2448272" cy="1836204"/>
          </a:xfrm>
          <a:prstGeom prst="rect">
            <a:avLst/>
          </a:prstGeom>
          <a:noFill/>
        </p:spPr>
      </p:pic>
      <p:pic>
        <p:nvPicPr>
          <p:cNvPr id="9" name="Picture 11" descr="F:\2. МОИ КЛАССЫ\1. 2007-2009-(3-4кл)\1-я папка\100_03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4653135"/>
            <a:ext cx="2592288" cy="1944217"/>
          </a:xfrm>
          <a:prstGeom prst="rect">
            <a:avLst/>
          </a:prstGeom>
          <a:noFill/>
        </p:spPr>
      </p:pic>
      <p:pic>
        <p:nvPicPr>
          <p:cNvPr id="10" name="Picture 12" descr="F:\2. МОИ КЛАССЫ\1. 2007-2009-(3-4кл)\1-я папка\100_036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4617132"/>
            <a:ext cx="2640293" cy="1980220"/>
          </a:xfrm>
          <a:prstGeom prst="rect">
            <a:avLst/>
          </a:prstGeom>
          <a:noFill/>
        </p:spPr>
      </p:pic>
      <p:pic>
        <p:nvPicPr>
          <p:cNvPr id="11" name="Picture 4" descr="F:\2. МОИ КЛАССЫ\1. 2007-2009-(3-4кл)\1-я папка\100_036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2636912"/>
            <a:ext cx="2376264" cy="1782198"/>
          </a:xfrm>
          <a:prstGeom prst="rect">
            <a:avLst/>
          </a:prstGeom>
          <a:noFill/>
        </p:spPr>
      </p:pic>
      <p:sp>
        <p:nvSpPr>
          <p:cNvPr id="12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580112" y="3429000"/>
            <a:ext cx="2952328" cy="1152128"/>
          </a:xfrm>
          <a:prstGeom prst="rect">
            <a:avLst/>
          </a:prstGeom>
        </p:spPr>
        <p:txBody>
          <a:bodyPr wrap="none" fromWordArt="1">
            <a:prstTxWarp prst="textTriangleInverted">
              <a:avLst/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Жизнь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прекрасна!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  <p:pic>
        <p:nvPicPr>
          <p:cNvPr id="13" name="Picture 2" descr="dis145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64088" y="2204864"/>
            <a:ext cx="1143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E6DCAC"/>
            </a:gs>
            <a:gs pos="44000">
              <a:srgbClr val="E6D78A"/>
            </a:gs>
            <a:gs pos="30000">
              <a:srgbClr val="C7AC4C">
                <a:alpha val="44000"/>
              </a:srgbClr>
            </a:gs>
            <a:gs pos="65000">
              <a:srgbClr val="E6D78A"/>
            </a:gs>
            <a:gs pos="77000">
              <a:srgbClr val="C7AC4C">
                <a:alpha val="79000"/>
              </a:srgbClr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F:\4. ЛАГЕРЬ\2-я папка - летн. лкгерь\100_0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260648"/>
            <a:ext cx="3285017" cy="4451343"/>
          </a:xfrm>
          <a:prstGeom prst="rect">
            <a:avLst/>
          </a:prstGeom>
          <a:noFill/>
        </p:spPr>
      </p:pic>
      <p:pic>
        <p:nvPicPr>
          <p:cNvPr id="19" name="Picture 4" descr="F:\4. ЛАГЕРЬ\2-я папка - летн. лкгерь\100_0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797152"/>
            <a:ext cx="2513253" cy="1884940"/>
          </a:xfrm>
          <a:prstGeom prst="rect">
            <a:avLst/>
          </a:prstGeom>
          <a:noFill/>
        </p:spPr>
      </p:pic>
      <p:pic>
        <p:nvPicPr>
          <p:cNvPr id="26" name="Picture 3" descr="F:\2. МОИ КЛАССЫ\1. 2007-2009-(3-4кл)\1-я папка\100_0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24644"/>
            <a:ext cx="2376264" cy="1782198"/>
          </a:xfrm>
          <a:prstGeom prst="rect">
            <a:avLst/>
          </a:prstGeom>
          <a:noFill/>
        </p:spPr>
      </p:pic>
      <p:pic>
        <p:nvPicPr>
          <p:cNvPr id="27" name="Picture 12" descr="F:\2. МОИ КЛАССЫ\1. 2007-2009-(3-4кл)\1-я папка\100_016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365104"/>
            <a:ext cx="3024336" cy="2268252"/>
          </a:xfrm>
          <a:prstGeom prst="rect">
            <a:avLst/>
          </a:prstGeom>
          <a:noFill/>
        </p:spPr>
      </p:pic>
      <p:pic>
        <p:nvPicPr>
          <p:cNvPr id="28" name="Picture 2" descr="F:\2. МОИ КЛАССЫ\1. 2007-2009-(3-4кл)\1-я папка\100_016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2492896"/>
            <a:ext cx="2321232" cy="1740924"/>
          </a:xfrm>
          <a:prstGeom prst="rect">
            <a:avLst/>
          </a:prstGeom>
          <a:noFill/>
        </p:spPr>
      </p:pic>
      <p:pic>
        <p:nvPicPr>
          <p:cNvPr id="29" name="Picture 4" descr="F:\2. МОИ КЛАССЫ\1. 2007-2009-(3-4кл)\1-я папка\100_017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204864"/>
            <a:ext cx="2952328" cy="1998222"/>
          </a:xfrm>
          <a:prstGeom prst="rect">
            <a:avLst/>
          </a:prstGeom>
          <a:noFill/>
        </p:spPr>
      </p:pic>
      <p:sp>
        <p:nvSpPr>
          <p:cNvPr id="30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627784" y="764704"/>
            <a:ext cx="2880320" cy="1224136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Интересно ?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  <p:sp>
        <p:nvSpPr>
          <p:cNvPr id="31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347864" y="4797152"/>
            <a:ext cx="2808312" cy="1152128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Интересно !!!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61000">
              <a:srgbClr val="21D6E0"/>
            </a:gs>
            <a:gs pos="74000">
              <a:srgbClr val="0087E6"/>
            </a:gs>
            <a:gs pos="100000">
              <a:srgbClr val="005CB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F:\2. МОИ КЛАССЫ\1. 2007-2009-(3-4кл)\1-я папка\100_02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2592288" cy="1944216"/>
          </a:xfrm>
          <a:prstGeom prst="rect">
            <a:avLst/>
          </a:prstGeom>
          <a:noFill/>
        </p:spPr>
      </p:pic>
      <p:pic>
        <p:nvPicPr>
          <p:cNvPr id="29" name="Picture 6" descr="F:\2. МОИ КЛАССЫ\1. 2007-2009-(3-4кл)\1-я папка\100_0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5" y="188640"/>
            <a:ext cx="2705274" cy="2028956"/>
          </a:xfrm>
          <a:prstGeom prst="rect">
            <a:avLst/>
          </a:prstGeom>
          <a:noFill/>
        </p:spPr>
      </p:pic>
      <p:pic>
        <p:nvPicPr>
          <p:cNvPr id="30" name="Picture 7" descr="F:\2. МОИ КЛАССЫ\1. 2007-2009-(3-4кл)\1-я папка\100_02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412776"/>
            <a:ext cx="2160240" cy="1620180"/>
          </a:xfrm>
          <a:prstGeom prst="rect">
            <a:avLst/>
          </a:prstGeom>
          <a:noFill/>
        </p:spPr>
      </p:pic>
      <p:pic>
        <p:nvPicPr>
          <p:cNvPr id="31" name="Picture 8" descr="F:\2. МОИ КЛАССЫ\1. 2007-2009-(3-4кл)\1-я папка\100_02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4797152"/>
            <a:ext cx="2448272" cy="1836204"/>
          </a:xfrm>
          <a:prstGeom prst="rect">
            <a:avLst/>
          </a:prstGeom>
          <a:noFill/>
        </p:spPr>
      </p:pic>
      <p:pic>
        <p:nvPicPr>
          <p:cNvPr id="32" name="Picture 9" descr="F:\2. МОИ КЛАССЫ\1. 2007-2009-(3-4кл)\1-я папка\100_02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4797152"/>
            <a:ext cx="2489250" cy="1866938"/>
          </a:xfrm>
          <a:prstGeom prst="rect">
            <a:avLst/>
          </a:prstGeom>
          <a:noFill/>
        </p:spPr>
      </p:pic>
      <p:pic>
        <p:nvPicPr>
          <p:cNvPr id="33" name="Picture 10" descr="F:\2. МОИ КЛАССЫ\1. 2007-2009-(3-4кл)\1-я папка\100_028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869160"/>
            <a:ext cx="2376264" cy="1782198"/>
          </a:xfrm>
          <a:prstGeom prst="rect">
            <a:avLst/>
          </a:prstGeom>
          <a:noFill/>
        </p:spPr>
      </p:pic>
      <p:sp>
        <p:nvSpPr>
          <p:cNvPr id="38" name="WordArt 6"/>
          <p:cNvSpPr>
            <a:spLocks noChangeArrowheads="1" noChangeShapeType="1" noTextEdit="1"/>
          </p:cNvSpPr>
          <p:nvPr/>
        </p:nvSpPr>
        <p:spPr bwMode="auto">
          <a:xfrm>
            <a:off x="2915816" y="260648"/>
            <a:ext cx="309634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Психологическая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разгрузка …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9" name="WordArt 6"/>
          <p:cNvSpPr>
            <a:spLocks noChangeArrowheads="1" noChangeShapeType="1" noTextEdit="1"/>
          </p:cNvSpPr>
          <p:nvPr/>
        </p:nvSpPr>
        <p:spPr bwMode="auto">
          <a:xfrm>
            <a:off x="539552" y="2348880"/>
            <a:ext cx="194421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Прогулки…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" name="WordArt 6"/>
          <p:cNvSpPr>
            <a:spLocks noChangeArrowheads="1" noChangeShapeType="1" noTextEdit="1"/>
          </p:cNvSpPr>
          <p:nvPr/>
        </p:nvSpPr>
        <p:spPr bwMode="auto">
          <a:xfrm>
            <a:off x="2627784" y="4869160"/>
            <a:ext cx="136815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Сон…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1" name="Picture 12" descr="F:\2. МОИ КЛАССЫ\1. 2007-2009-(3-4кл)\1-я папка\100_0393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560" y="3068960"/>
            <a:ext cx="2225221" cy="1668916"/>
          </a:xfrm>
          <a:prstGeom prst="rect">
            <a:avLst/>
          </a:prstGeom>
          <a:noFill/>
        </p:spPr>
      </p:pic>
      <p:pic>
        <p:nvPicPr>
          <p:cNvPr id="42" name="Picture 3" descr="F:\2. МОИ КЛАССЫ\1. 2007-2009-(3-4кл)\1-я папка\100_039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872" y="3140968"/>
            <a:ext cx="2081205" cy="1560904"/>
          </a:xfrm>
          <a:prstGeom prst="rect">
            <a:avLst/>
          </a:prstGeom>
          <a:noFill/>
        </p:spPr>
      </p:pic>
      <p:pic>
        <p:nvPicPr>
          <p:cNvPr id="43" name="Picture 4" descr="F:\2. МОИ КЛАССЫ\1. 2007-2009-(3-4кл)\открытие лагеря\DSC0187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75004" y="2492896"/>
            <a:ext cx="3119457" cy="2088232"/>
          </a:xfrm>
          <a:prstGeom prst="rect">
            <a:avLst/>
          </a:prstGeom>
          <a:noFill/>
        </p:spPr>
      </p:pic>
      <p:pic>
        <p:nvPicPr>
          <p:cNvPr id="44" name="Picture 6" descr="17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99792" y="5733256"/>
            <a:ext cx="874429" cy="8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2. МОИ КЛАССЫ\1. 2007-2009-(3-4кл)\1-я папка\100_03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332656"/>
            <a:ext cx="2736305" cy="2052229"/>
          </a:xfrm>
          <a:prstGeom prst="rect">
            <a:avLst/>
          </a:prstGeom>
          <a:noFill/>
        </p:spPr>
      </p:pic>
      <p:pic>
        <p:nvPicPr>
          <p:cNvPr id="7179" name="Picture 11" descr="F:\2. МОИ КЛАССЫ\1. 2007-2009-(3-4кл)\1-я папка\100_0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2784309" cy="2088232"/>
          </a:xfrm>
          <a:prstGeom prst="rect">
            <a:avLst/>
          </a:prstGeom>
          <a:noFill/>
        </p:spPr>
      </p:pic>
      <p:pic>
        <p:nvPicPr>
          <p:cNvPr id="24" name="Picture 5" descr="F:\2. МОИ КЛАССЫ\1. 2007-2009-(3-4кл)\1-я папка\100_03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60648"/>
            <a:ext cx="2513254" cy="2016224"/>
          </a:xfrm>
          <a:prstGeom prst="rect">
            <a:avLst/>
          </a:prstGeom>
          <a:noFill/>
        </p:spPr>
      </p:pic>
      <p:pic>
        <p:nvPicPr>
          <p:cNvPr id="25" name="Picture 6" descr="F:\2. МОИ КЛАССЫ\1. 2007-2009-(3-4кл)\1-я папка\100_03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2564904"/>
            <a:ext cx="2520280" cy="1890210"/>
          </a:xfrm>
          <a:prstGeom prst="rect">
            <a:avLst/>
          </a:prstGeom>
          <a:noFill/>
        </p:spPr>
      </p:pic>
      <p:pic>
        <p:nvPicPr>
          <p:cNvPr id="26" name="Picture 7" descr="F:\2. МОИ КЛАССЫ\1. 2007-2009-(3-4кл)\1-я папка\100_03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797152"/>
            <a:ext cx="2348079" cy="1761059"/>
          </a:xfrm>
          <a:prstGeom prst="rect">
            <a:avLst/>
          </a:prstGeom>
          <a:noFill/>
        </p:spPr>
      </p:pic>
      <p:pic>
        <p:nvPicPr>
          <p:cNvPr id="28" name="Picture 9" descr="F:\2. МОИ КЛАССЫ\1. 2007-2009-(3-4кл)\1-я папка\100_03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636912"/>
            <a:ext cx="2513253" cy="1884940"/>
          </a:xfrm>
          <a:prstGeom prst="rect">
            <a:avLst/>
          </a:prstGeom>
          <a:noFill/>
        </p:spPr>
      </p:pic>
      <p:pic>
        <p:nvPicPr>
          <p:cNvPr id="29" name="Picture 10" descr="F:\2. МОИ КЛАССЫ\1. 2007-2009-(3-4кл)\1-я папка\100_036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568" y="4725144"/>
            <a:ext cx="2592289" cy="1944217"/>
          </a:xfrm>
          <a:prstGeom prst="rect">
            <a:avLst/>
          </a:prstGeom>
          <a:noFill/>
        </p:spPr>
      </p:pic>
      <p:sp>
        <p:nvSpPr>
          <p:cNvPr id="32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987824" y="2492896"/>
            <a:ext cx="3096344" cy="2016224"/>
          </a:xfrm>
          <a:prstGeom prst="rect">
            <a:avLst/>
          </a:prstGeom>
        </p:spPr>
        <p:txBody>
          <a:bodyPr wrap="none" fromWordArt="1">
            <a:prstTxWarp prst="textTriangleInverted">
              <a:avLst/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Территория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Здоровья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И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Развития…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pic>
        <p:nvPicPr>
          <p:cNvPr id="33" name="Picture 10" descr="F:\2. МОИ КЛАССЫ\1. 2007-2009-(3-4кл)\открытие лагеря\DSC0202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4725144"/>
            <a:ext cx="1316378" cy="196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836712"/>
            <a:ext cx="7798089" cy="5208858"/>
            <a:chOff x="827584" y="884438"/>
            <a:chExt cx="7798089" cy="5208858"/>
          </a:xfrm>
        </p:grpSpPr>
        <p:pic>
          <p:nvPicPr>
            <p:cNvPr id="7" name="Picture 2" descr="C:\Users\Преподаватель\Desktop\Л.Г\DSC05968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44008" y="908720"/>
              <a:ext cx="3981665" cy="51845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9" name="Picture 6" descr="F:\2. МОИ КЛАССЫ\1. 2007-2009-(3-4кл)\1-я папка\100_0366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827584" y="884438"/>
              <a:ext cx="3600400" cy="479355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:\2. МОИ КЛАССЫ\1. 2007-2009-(3-4кл)\1-я папка\100_0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43808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Группа 21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5" name="Picture 4" descr="F:\2. МОИ КЛАССЫ\1. 2007-2009-(3-4кл)\1-я папка\100_0322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843808" y="0"/>
                <a:ext cx="2880320" cy="20522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20" name="Группа 19"/>
              <p:cNvGrpSpPr/>
              <p:nvPr/>
            </p:nvGrpSpPr>
            <p:grpSpPr>
              <a:xfrm>
                <a:off x="0" y="0"/>
                <a:ext cx="9144001" cy="6858000"/>
                <a:chOff x="0" y="0"/>
                <a:chExt cx="9144001" cy="6858000"/>
              </a:xfrm>
            </p:grpSpPr>
            <p:pic>
              <p:nvPicPr>
                <p:cNvPr id="6" name="Picture 2" descr="F:\2. МОИ КЛАССЫ\1. 2007-2009-(3-4кл)\1-я папка\100_0328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5580111" y="0"/>
                  <a:ext cx="3563889" cy="2420888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grpSp>
              <p:nvGrpSpPr>
                <p:cNvPr id="19" name="Группа 18"/>
                <p:cNvGrpSpPr/>
                <p:nvPr/>
              </p:nvGrpSpPr>
              <p:grpSpPr>
                <a:xfrm>
                  <a:off x="0" y="2060848"/>
                  <a:ext cx="9144001" cy="4797152"/>
                  <a:chOff x="0" y="2060848"/>
                  <a:chExt cx="9144001" cy="4797152"/>
                </a:xfrm>
              </p:grpSpPr>
              <p:pic>
                <p:nvPicPr>
                  <p:cNvPr id="11" name="Picture 2" descr="F:\4. ЛАГЕРЬ\июнь 2011\Изображение 294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4572000" y="4077072"/>
                    <a:ext cx="4572001" cy="2780928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0" y="2060848"/>
                    <a:ext cx="9144000" cy="4797152"/>
                    <a:chOff x="0" y="2060848"/>
                    <a:chExt cx="9144000" cy="4797152"/>
                  </a:xfrm>
                </p:grpSpPr>
                <p:grpSp>
                  <p:nvGrpSpPr>
                    <p:cNvPr id="17" name="Группа 16"/>
                    <p:cNvGrpSpPr/>
                    <p:nvPr/>
                  </p:nvGrpSpPr>
                  <p:grpSpPr>
                    <a:xfrm>
                      <a:off x="0" y="2060848"/>
                      <a:ext cx="6144822" cy="4797152"/>
                      <a:chOff x="0" y="2060848"/>
                      <a:chExt cx="6144822" cy="4797152"/>
                    </a:xfrm>
                  </p:grpSpPr>
                  <p:grpSp>
                    <p:nvGrpSpPr>
                      <p:cNvPr id="16" name="Группа 15"/>
                      <p:cNvGrpSpPr/>
                      <p:nvPr/>
                    </p:nvGrpSpPr>
                    <p:grpSpPr>
                      <a:xfrm>
                        <a:off x="0" y="2852936"/>
                        <a:ext cx="4572000" cy="4005064"/>
                        <a:chOff x="0" y="2852936"/>
                        <a:chExt cx="4572000" cy="4005064"/>
                      </a:xfrm>
                    </p:grpSpPr>
                    <p:grpSp>
                      <p:nvGrpSpPr>
                        <p:cNvPr id="15" name="Группа 14"/>
                        <p:cNvGrpSpPr/>
                        <p:nvPr/>
                      </p:nvGrpSpPr>
                      <p:grpSpPr>
                        <a:xfrm>
                          <a:off x="0" y="2852936"/>
                          <a:ext cx="4572000" cy="4005064"/>
                          <a:chOff x="0" y="2852936"/>
                          <a:chExt cx="4572000" cy="4005064"/>
                        </a:xfrm>
                      </p:grpSpPr>
                      <p:pic>
                        <p:nvPicPr>
                          <p:cNvPr id="7" name="Picture 9" descr="F:\4. ЛАГЕРЬ\июнь 2011\Изображение 299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email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4437112"/>
                            <a:ext cx="2051720" cy="2420888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shade val="85000"/>
                            </a:srgbClr>
                          </a:solidFill>
                          <a:ln w="88900" cap="sq">
                            <a:solidFill>
                              <a:srgbClr val="FFFFFF"/>
                            </a:solidFill>
                            <a:miter lim="800000"/>
                          </a:ln>
                          <a:effectLst>
                            <a:outerShdw blurRad="55000" dist="18000" dir="54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scene3d>
                            <a:camera prst="orthographicFront"/>
                            <a:lightRig rig="twoPt" dir="t">
                              <a:rot lat="0" lon="0" rev="7200000"/>
                            </a:lightRig>
                          </a:scene3d>
                          <a:sp3d>
                            <a:bevelT w="25400" h="19050"/>
                            <a:contourClr>
                              <a:srgbClr val="FFFFFF"/>
                            </a:contourClr>
                          </a:sp3d>
                        </p:spPr>
                      </p:pic>
                      <p:pic>
                        <p:nvPicPr>
                          <p:cNvPr id="8" name="Picture 7" descr="F:\4. ЛАГЕРЬ\июнь 2011\Изображение 29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email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1720" y="2852936"/>
                            <a:ext cx="2520280" cy="400506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  <p:pic>
                      <p:nvPicPr>
                        <p:cNvPr id="9" name="Picture 10" descr="F:\4. ЛАГЕРЬ\июнь 2011\Изображение 300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852936"/>
                          <a:ext cx="1979712" cy="1507558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55000" dist="18000" dir="54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scene3d>
                          <a:camera prst="orthographicFront"/>
                          <a:lightRig rig="twoPt" dir="t">
                            <a:rot lat="0" lon="0" rev="7200000"/>
                          </a:lightRig>
                        </a:scene3d>
                        <a:sp3d>
                          <a:bevelT w="25400" h="19050"/>
                          <a:contourClr>
                            <a:srgbClr val="FFFFFF"/>
                          </a:contourClr>
                        </a:sp3d>
                      </p:spPr>
                    </p:pic>
                  </p:grpSp>
                  <p:pic>
                    <p:nvPicPr>
                      <p:cNvPr id="12" name="Picture 11" descr="F:\4. ЛАГЕРЬ\июнь 2011\Изображение 30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60848"/>
                        <a:ext cx="1572822" cy="2016224"/>
                      </a:xfrm>
                      <a:prstGeom prst="rect">
                        <a:avLst/>
                      </a:prstGeom>
                      <a:solidFill>
                        <a:srgbClr val="FFFFFF">
                          <a:shade val="85000"/>
                        </a:srgbClr>
                      </a:solidFill>
                      <a:ln w="88900" cap="sq">
                        <a:solidFill>
                          <a:srgbClr val="FFFFFF"/>
                        </a:solidFill>
                        <a:miter lim="800000"/>
                      </a:ln>
                      <a:effectLst>
                        <a:outerShdw blurRad="55000" dist="18000" dir="5400000" algn="tl" rotWithShape="0">
                          <a:srgbClr val="000000">
                            <a:alpha val="40000"/>
                          </a:srgbClr>
                        </a:outerShdw>
                      </a:effectLst>
                      <a:scene3d>
                        <a:camera prst="orthographicFront"/>
                        <a:lightRig rig="twoPt" dir="t">
                          <a:rot lat="0" lon="0" rev="7200000"/>
                        </a:lightRig>
                      </a:scene3d>
                      <a:sp3d>
                        <a:bevelT w="25400" h="19050"/>
                        <a:contourClr>
                          <a:srgbClr val="FFFFFF"/>
                        </a:contourClr>
                      </a:sp3d>
                    </p:spPr>
                  </p:pic>
                </p:grpSp>
                <p:pic>
                  <p:nvPicPr>
                    <p:cNvPr id="13" name="Picture 8" descr="F:\4. ЛАГЕРЬ\июнь 2011\Изображение 295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6084167" y="2060848"/>
                      <a:ext cx="3059833" cy="2006842"/>
                    </a:xfrm>
                    <a:prstGeom prst="rect">
                      <a:avLst/>
                    </a:prstGeom>
                    <a:solidFill>
                      <a:srgbClr val="FFFFFF">
                        <a:shade val="85000"/>
                      </a:srgbClr>
                    </a:solidFill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55000" dist="18000" dir="54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twoPt" dir="t">
                        <a:rot lat="0" lon="0" rev="7200000"/>
                      </a:lightRig>
                    </a:scene3d>
                    <a:sp3d>
                      <a:bevelT w="25400" h="19050"/>
                      <a:contourClr>
                        <a:srgbClr val="FFFFFF"/>
                      </a:contourClr>
                    </a:sp3d>
                  </p:spPr>
                </p:pic>
              </p:grpSp>
            </p:grpSp>
          </p:grpSp>
        </p:grpSp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51520" y="2060848"/>
              <a:ext cx="4248472" cy="848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 dirty="0" smtClean="0">
                  <a:ln w="9525">
                    <a:round/>
                    <a:headEnd/>
                    <a:tailEnd/>
                  </a:ln>
                  <a:solidFill>
                    <a:srgbClr val="FF0000">
                      <a:alpha val="79999"/>
                    </a:srgbClr>
                  </a:solidFill>
                  <a:latin typeface="Arial"/>
                  <a:cs typeface="Arial"/>
                </a:rPr>
                <a:t>Территория  здоровья…</a:t>
              </a:r>
              <a:endParaRPr lang="ru-RU" sz="3600" kern="10" dirty="0">
                <a:ln w="9525"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2. МОИ КЛАССЫ\1. 2007-2009-(3-4кл)\1-я папка\100_0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764704"/>
            <a:ext cx="4032448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251520" y="260648"/>
            <a:ext cx="8470268" cy="6192688"/>
            <a:chOff x="251520" y="260648"/>
            <a:chExt cx="8470268" cy="6192688"/>
          </a:xfrm>
        </p:grpSpPr>
        <p:pic>
          <p:nvPicPr>
            <p:cNvPr id="5" name="Picture 8" descr="F:\2. МОИ КЛАССЫ\1. 2007-2009-(3-4кл)\1-я папка\100_0368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251520" y="1124744"/>
              <a:ext cx="2108937" cy="158417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grpSp>
          <p:nvGrpSpPr>
            <p:cNvPr id="12" name="Группа 11"/>
            <p:cNvGrpSpPr/>
            <p:nvPr/>
          </p:nvGrpSpPr>
          <p:grpSpPr>
            <a:xfrm>
              <a:off x="539552" y="260648"/>
              <a:ext cx="8182236" cy="6192688"/>
              <a:chOff x="539552" y="260648"/>
              <a:chExt cx="8182236" cy="6192688"/>
            </a:xfrm>
          </p:grpSpPr>
          <p:pic>
            <p:nvPicPr>
              <p:cNvPr id="6" name="Picture 9" descr="F:\2. МОИ КЛАССЫ\1. 2007-2009-(3-4кл)\1-я папка\100_0369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 bwMode="auto">
              <a:xfrm>
                <a:off x="6660232" y="1052736"/>
                <a:ext cx="2061556" cy="1546167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539552" y="260648"/>
                <a:ext cx="8105874" cy="6192688"/>
                <a:chOff x="539552" y="260648"/>
                <a:chExt cx="8105874" cy="6192688"/>
              </a:xfrm>
            </p:grpSpPr>
            <p:sp>
              <p:nvSpPr>
                <p:cNvPr id="7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11760" y="260648"/>
                  <a:ext cx="4104456" cy="704602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Right"/>
                    <a:lightRig rig="legacyHarsh3" dir="t"/>
                  </a:scene3d>
                  <a:sp3d extrusionH="100000" prstMaterial="legacyMatte">
                    <a:extrusionClr>
                      <a:srgbClr val="663300"/>
                    </a:extrusionClr>
                  </a:sp3d>
                </a:bodyPr>
                <a:lstStyle/>
                <a:p>
                  <a:pPr algn="ctr"/>
                  <a:r>
                    <a:rPr lang="ru-RU" sz="3600" kern="10" dirty="0" smtClean="0">
                      <a:ln w="9525">
                        <a:round/>
                        <a:headEnd/>
                        <a:tailEnd/>
                      </a:ln>
                      <a:solidFill>
                        <a:schemeClr val="bg1"/>
                      </a:solidFill>
                      <a:latin typeface="Arial Black" pitchFamily="34" charset="0"/>
                      <a:cs typeface="Arial"/>
                    </a:rPr>
                    <a:t>   Дорогою Добра…  </a:t>
                  </a:r>
                  <a:endParaRPr lang="ru-RU" sz="3600" kern="10" dirty="0">
                    <a:ln w="9525"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 pitchFamily="34" charset="0"/>
                    <a:cs typeface="Arial"/>
                  </a:endParaRPr>
                </a:p>
              </p:txBody>
            </p:sp>
            <p:grpSp>
              <p:nvGrpSpPr>
                <p:cNvPr id="10" name="Группа 9"/>
                <p:cNvGrpSpPr/>
                <p:nvPr/>
              </p:nvGrpSpPr>
              <p:grpSpPr>
                <a:xfrm>
                  <a:off x="539552" y="3573016"/>
                  <a:ext cx="8105874" cy="2880320"/>
                  <a:chOff x="539552" y="3573016"/>
                  <a:chExt cx="8105874" cy="2880320"/>
                </a:xfrm>
              </p:grpSpPr>
              <p:pic>
                <p:nvPicPr>
                  <p:cNvPr id="8" name="Picture 7" descr="F:\2. МОИ КЛАССЫ\1. 2007-2009-(3-4кл)\1-я папка\100_0325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539552" y="3573016"/>
                    <a:ext cx="3840426" cy="28803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" name="Picture 6" descr="F:\2. МОИ КЛАССЫ\1. 2007-2009-(3-4кл)\1-я папка\100_0324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4860032" y="3573016"/>
                    <a:ext cx="3785394" cy="2839046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60781545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260648"/>
            <a:ext cx="1728192" cy="14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0" y="1"/>
            <a:ext cx="9143999" cy="6857999"/>
            <a:chOff x="0" y="1"/>
            <a:chExt cx="9143999" cy="6857999"/>
          </a:xfrm>
        </p:grpSpPr>
        <p:sp>
          <p:nvSpPr>
            <p:cNvPr id="11" name="WordArt 13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4860032" y="4941168"/>
              <a:ext cx="3744416" cy="1296144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Georgia" pitchFamily="18" charset="0"/>
                  <a:cs typeface="Arial"/>
                </a:rPr>
                <a:t>день с зарядки...</a:t>
              </a:r>
              <a:endPara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0" y="1"/>
              <a:ext cx="9143999" cy="6857999"/>
              <a:chOff x="0" y="1"/>
              <a:chExt cx="9143999" cy="6857999"/>
            </a:xfrm>
          </p:grpSpPr>
          <p:sp>
            <p:nvSpPr>
              <p:cNvPr id="10" name="WordArt 13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67744" y="764704"/>
                <a:ext cx="2808312" cy="100811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b="1" kern="10" dirty="0" smtClean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808080">
                          <a:alpha val="80000"/>
                        </a:srgbClr>
                      </a:outerShdw>
                    </a:effectLst>
                    <a:latin typeface="Georgia" pitchFamily="18" charset="0"/>
                    <a:cs typeface="Arial"/>
                  </a:rPr>
                  <a:t>Начинаем</a:t>
                </a:r>
                <a:endParaRPr lang="ru-RU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Georgia" pitchFamily="18" charset="0"/>
                  <a:cs typeface="Arial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0" y="1"/>
                <a:ext cx="9143999" cy="6857999"/>
                <a:chOff x="0" y="1"/>
                <a:chExt cx="9143999" cy="6857999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0" y="1"/>
                  <a:ext cx="9143999" cy="6857999"/>
                  <a:chOff x="0" y="1"/>
                  <a:chExt cx="9143999" cy="6857999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3419872" y="1"/>
                    <a:ext cx="5724127" cy="5157192"/>
                    <a:chOff x="3419872" y="1"/>
                    <a:chExt cx="5724127" cy="5157192"/>
                  </a:xfrm>
                </p:grpSpPr>
                <p:pic>
                  <p:nvPicPr>
                    <p:cNvPr id="6" name="Picture 11" descr="F:\2. МОИ КЛАССЫ\1. 2007-2009-(3-4кл)\1-я папка\100_031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5340086" y="1"/>
                      <a:ext cx="3803913" cy="285293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" name="Picture 12" descr="F:\2. МОИ КЛАССЫ\1. 2007-2009-(3-4кл)\1-я папка\100_0318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419872" y="2564904"/>
                      <a:ext cx="3456384" cy="2592289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8" name="Picture 13" descr="F:\2. МОИ КЛАССЫ\1. 2007-2009-(3-4кл)\1-я папка\100_0319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0" y="4121696"/>
                    <a:ext cx="3640868" cy="273630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8" descr="F:\2. МОИ КЛАССЫ\1. 2007-2009-(3-4кл)\открытие лагеря\DSC01953.JP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539552" y="2204864"/>
                  <a:ext cx="2268286" cy="1756145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14" name="Picture 28" descr="e0c959e71197b87ae98cf4559b29b1d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5293424"/>
            <a:ext cx="1008112" cy="137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2" descr="9db28a9d96a4887f80060fdc2d366da5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3429000"/>
            <a:ext cx="864096" cy="10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23d1140620db983661c5a4c0a2f02083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55776" y="548680"/>
            <a:ext cx="805707" cy="5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23d1140620db983661c5a4c0a2f02083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1920" y="260648"/>
            <a:ext cx="805707" cy="5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4. ЛАГЕРЬ\июнь 2011\Изображение 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4221088"/>
            <a:ext cx="2808312" cy="2162555"/>
          </a:xfrm>
          <a:prstGeom prst="rect">
            <a:avLst/>
          </a:prstGeom>
          <a:noFill/>
        </p:spPr>
      </p:pic>
      <p:pic>
        <p:nvPicPr>
          <p:cNvPr id="5" name="Picture 6" descr="F:\4. ЛАГЕРЬ\июнь 2011\Изображение 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708920"/>
            <a:ext cx="2952328" cy="3936437"/>
          </a:xfrm>
          <a:prstGeom prst="rect">
            <a:avLst/>
          </a:prstGeom>
          <a:noFill/>
        </p:spPr>
      </p:pic>
      <p:pic>
        <p:nvPicPr>
          <p:cNvPr id="6" name="Picture 5" descr="F:\2. МОИ КЛАССЫ\1. 2007-2009-(3-4кл)\1-я папка\100_03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188640"/>
            <a:ext cx="4584510" cy="3438383"/>
          </a:xfrm>
          <a:prstGeom prst="rect">
            <a:avLst/>
          </a:prstGeo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23528" y="1196752"/>
            <a:ext cx="3672408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/>
              </a:rPr>
              <a:t>Рисунки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/>
              </a:rPr>
              <a:t>на  асфальте…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/>
            </a:endParaRPr>
          </a:p>
        </p:txBody>
      </p:sp>
      <p:pic>
        <p:nvPicPr>
          <p:cNvPr id="9" name="Picture 9" descr="b5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996952"/>
            <a:ext cx="916617" cy="10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b58ff65892a24bbb6b103d50f1a81d0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260648"/>
            <a:ext cx="1272211" cy="11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:\4. ЛАГЕРЬ\июнь 2011\Изображение 28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4221088"/>
            <a:ext cx="2784309" cy="2232248"/>
          </a:xfrm>
          <a:prstGeom prst="rect">
            <a:avLst/>
          </a:prstGeom>
          <a:noFill/>
        </p:spPr>
      </p:pic>
      <p:pic>
        <p:nvPicPr>
          <p:cNvPr id="13" name="Picture 11" descr="1f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104" y="5805264"/>
            <a:ext cx="1020224" cy="8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b5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3573016"/>
            <a:ext cx="916617" cy="10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b50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128" y="3429000"/>
            <a:ext cx="785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50">
                <a:alpha val="66000"/>
              </a:srgbClr>
            </a:gs>
            <a:gs pos="50000">
              <a:srgbClr val="9CB86E"/>
            </a:gs>
            <a:gs pos="100000">
              <a:srgbClr val="156B13">
                <a:alpha val="7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4. ЛАГЕРЬ\июнь 2011\Изображение 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545056" cy="2664296"/>
          </a:xfrm>
          <a:prstGeom prst="rect">
            <a:avLst/>
          </a:prstGeom>
          <a:noFill/>
        </p:spPr>
      </p:pic>
      <p:pic>
        <p:nvPicPr>
          <p:cNvPr id="5" name="Picture 9" descr="F:\4. ЛАГЕРЬ\июнь 2011\Изображение 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60648"/>
            <a:ext cx="3665381" cy="2749036"/>
          </a:xfrm>
          <a:prstGeom prst="rect">
            <a:avLst/>
          </a:prstGeom>
          <a:noFill/>
        </p:spPr>
      </p:pic>
      <p:pic>
        <p:nvPicPr>
          <p:cNvPr id="8" name="Picture 4" descr="AG00181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2348880"/>
            <a:ext cx="20522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251520" y="2780928"/>
            <a:ext cx="8561925" cy="3829156"/>
            <a:chOff x="251520" y="2780928"/>
            <a:chExt cx="8561925" cy="3829156"/>
          </a:xfrm>
        </p:grpSpPr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148064" y="2924944"/>
              <a:ext cx="3600400" cy="792088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 dirty="0" smtClean="0">
                  <a:ln w="9525">
                    <a:round/>
                    <a:headEnd/>
                    <a:tailEnd/>
                  </a:ln>
                  <a:solidFill>
                    <a:schemeClr val="bg1"/>
                  </a:solidFill>
                  <a:latin typeface="Georgia" pitchFamily="18" charset="0"/>
                  <a:cs typeface="Arial"/>
                </a:rPr>
                <a:t>  </a:t>
              </a:r>
              <a:r>
                <a:rPr lang="ru-RU" sz="3600" kern="10" dirty="0" smtClean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Georgia" pitchFamily="18" charset="0"/>
                  <a:cs typeface="Arial"/>
                </a:rPr>
                <a:t>Нептуна…</a:t>
              </a:r>
              <a:endPara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Georgia" pitchFamily="18" charset="0"/>
                <a:cs typeface="Arial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51520" y="2780928"/>
              <a:ext cx="8561925" cy="3829156"/>
              <a:chOff x="251520" y="2780928"/>
              <a:chExt cx="8561925" cy="3829156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51520" y="3639754"/>
                <a:ext cx="8561925" cy="2970330"/>
                <a:chOff x="251520" y="3639754"/>
                <a:chExt cx="8561925" cy="2970330"/>
              </a:xfrm>
            </p:grpSpPr>
            <p:pic>
              <p:nvPicPr>
                <p:cNvPr id="6" name="Picture 4" descr="F:\4. ЛАГЕРЬ\июнь 2011\Изображение 320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51520" y="3639754"/>
                  <a:ext cx="3960440" cy="29703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" name="Picture 5" descr="F:\4. ЛАГЕРЬ\июнь 2011\Изображение 323.jp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4932040" y="3681028"/>
                  <a:ext cx="3881405" cy="291105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3528" y="2780928"/>
                <a:ext cx="3240360" cy="936104"/>
              </a:xfrm>
              <a:prstGeom prst="rect">
                <a:avLst/>
              </a:prstGeom>
              <a:noFill/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Right"/>
                  <a:lightRig rig="legacyHarsh3" dir="t"/>
                </a:scene3d>
                <a:sp3d extrusionH="100000" prstMaterial="legacyMatte">
                  <a:extrusionClr>
                    <a:srgbClr val="663300"/>
                  </a:extrusionClr>
                </a:sp3d>
              </a:bodyPr>
              <a:lstStyle/>
              <a:p>
                <a:pPr algn="ctr"/>
                <a:r>
                  <a:rPr lang="ru-RU" sz="3600" kern="10" dirty="0" smtClean="0">
                    <a:ln w="9525"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Georgia" pitchFamily="18" charset="0"/>
                    <a:cs typeface="Arial"/>
                  </a:rPr>
                  <a:t>  </a:t>
                </a:r>
                <a:r>
                  <a:rPr lang="ru-RU" sz="3600" kern="10" dirty="0" smtClean="0">
                    <a:ln w="9525"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Georgia" pitchFamily="18" charset="0"/>
                    <a:cs typeface="Arial"/>
                  </a:rPr>
                  <a:t>Праздник</a:t>
                </a:r>
                <a:endParaRPr lang="ru-RU" sz="3600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Georgia" pitchFamily="18" charset="0"/>
                  <a:cs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4. ЛАГЕРЬ\июнь 2011\Изображение 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861048"/>
            <a:ext cx="4169437" cy="2785040"/>
          </a:xfrm>
          <a:prstGeom prst="rect">
            <a:avLst/>
          </a:prstGeom>
          <a:noFill/>
        </p:spPr>
      </p:pic>
      <p:pic>
        <p:nvPicPr>
          <p:cNvPr id="20" name="Picture 3" descr="F:\4. ЛАГЕРЬ\июнь 2011\Изображение 3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2376264" cy="3168353"/>
          </a:xfrm>
          <a:prstGeom prst="rect">
            <a:avLst/>
          </a:prstGeom>
          <a:noFill/>
        </p:spPr>
      </p:pic>
      <p:pic>
        <p:nvPicPr>
          <p:cNvPr id="16" name="Picture 11" descr="F:\2. МОИ КЛАССЫ\1. 2007-2009-(3-4кл)\открытие лагеря\DSC018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88640"/>
            <a:ext cx="4338261" cy="2904124"/>
          </a:xfrm>
          <a:prstGeom prst="rect">
            <a:avLst/>
          </a:prstGeom>
          <a:noFill/>
        </p:spPr>
      </p:pic>
      <p:pic>
        <p:nvPicPr>
          <p:cNvPr id="17" name="Picture 8" descr="F:\4. ЛАГЕРЬ\июнь 2011\Изображение 3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861048"/>
            <a:ext cx="3720413" cy="279031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419872" y="188640"/>
            <a:ext cx="1058416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4008" y="2996952"/>
            <a:ext cx="39604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 Ж И В А Е Т …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1" name="Picture 20" descr="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3212976"/>
            <a:ext cx="901700" cy="71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people14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2492896"/>
            <a:ext cx="1080266" cy="136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F:\2. МОИ КЛАССЫ\1. 2007-2009-(3-4кл)\1-я папка\100_0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4689140"/>
            <a:ext cx="2798440" cy="193681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251519" y="4293096"/>
            <a:ext cx="5760641" cy="2352992"/>
            <a:chOff x="251519" y="4293096"/>
            <a:chExt cx="5760641" cy="2352992"/>
          </a:xfrm>
        </p:grpSpPr>
        <p:pic>
          <p:nvPicPr>
            <p:cNvPr id="26" name="Picture 2" descr="F:\2. МОИ КЛАССЫ\1. 2007-2009-(3-4кл)\1-я папка\100_037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19" y="4293096"/>
              <a:ext cx="3137323" cy="2352992"/>
            </a:xfrm>
            <a:prstGeom prst="rect">
              <a:avLst/>
            </a:prstGeom>
            <a:noFill/>
          </p:spPr>
        </p:pic>
        <p:pic>
          <p:nvPicPr>
            <p:cNvPr id="29" name="Picture 4" descr="F:\2. МОИ КЛАССЫ\1. 2007-2009-(3-4кл)\1-я папка\100_0375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91880" y="4725144"/>
              <a:ext cx="2520280" cy="1890210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>
            <a:off x="179512" y="260648"/>
            <a:ext cx="8705940" cy="4374486"/>
            <a:chOff x="179512" y="260648"/>
            <a:chExt cx="8705940" cy="4374486"/>
          </a:xfrm>
        </p:grpSpPr>
        <p:pic>
          <p:nvPicPr>
            <p:cNvPr id="30" name="Picture 5" descr="F:\2. МОИ КЛАССЫ\1. 2007-2009-(3-4кл)\1-я папка\100_0379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35696" y="1916832"/>
              <a:ext cx="2348078" cy="1761059"/>
            </a:xfrm>
            <a:prstGeom prst="rect">
              <a:avLst/>
            </a:prstGeom>
            <a:noFill/>
          </p:spPr>
        </p:pic>
        <p:grpSp>
          <p:nvGrpSpPr>
            <p:cNvPr id="20" name="Группа 19"/>
            <p:cNvGrpSpPr/>
            <p:nvPr/>
          </p:nvGrpSpPr>
          <p:grpSpPr>
            <a:xfrm>
              <a:off x="179512" y="260648"/>
              <a:ext cx="8705940" cy="4374486"/>
              <a:chOff x="179512" y="260648"/>
              <a:chExt cx="8705940" cy="4374486"/>
            </a:xfrm>
          </p:grpSpPr>
          <p:pic>
            <p:nvPicPr>
              <p:cNvPr id="28" name="Picture 3" descr="F:\2. МОИ КЛАССЫ\1. 2007-2009-(3-4кл)\1-я папка\100_0373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923928" y="2852936"/>
                <a:ext cx="2376264" cy="1782198"/>
              </a:xfrm>
              <a:prstGeom prst="rect">
                <a:avLst/>
              </a:prstGeom>
              <a:noFill/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179512" y="260648"/>
                <a:ext cx="8705940" cy="4032448"/>
                <a:chOff x="179512" y="260648"/>
                <a:chExt cx="8705940" cy="4032448"/>
              </a:xfrm>
            </p:grpSpPr>
            <p:sp>
              <p:nvSpPr>
                <p:cNvPr id="15" name="WordArt 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95536" y="3284984"/>
                  <a:ext cx="2664296" cy="936104"/>
                </a:xfrm>
                <a:prstGeom prst="rect">
                  <a:avLst/>
                </a:prstGeom>
              </p:spPr>
              <p:txBody>
                <a:bodyPr wrap="none" fromWordArt="1">
                  <a:prstTxWarp prst="textCurveDown">
                    <a:avLst/>
                  </a:prstTxWarp>
                </a:bodyPr>
                <a:lstStyle/>
                <a:p>
                  <a:pPr algn="ctr"/>
                  <a:r>
                    <a:rPr lang="ru-RU" sz="3600" b="1" kern="1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Monotype Corsiva"/>
                    </a:rPr>
                    <a:t>КОНКУРС !</a:t>
                  </a:r>
                  <a:endParaRPr lang="ru-RU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Monotype Corsiva"/>
                  </a:endParaRPr>
                </a:p>
              </p:txBody>
            </p:sp>
            <p:grpSp>
              <p:nvGrpSpPr>
                <p:cNvPr id="18" name="Группа 17"/>
                <p:cNvGrpSpPr/>
                <p:nvPr/>
              </p:nvGrpSpPr>
              <p:grpSpPr>
                <a:xfrm>
                  <a:off x="179512" y="260648"/>
                  <a:ext cx="8705940" cy="4032448"/>
                  <a:chOff x="179512" y="260648"/>
                  <a:chExt cx="8705940" cy="4032448"/>
                </a:xfrm>
              </p:grpSpPr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179512" y="260648"/>
                    <a:ext cx="8705940" cy="2479006"/>
                    <a:chOff x="179512" y="260648"/>
                    <a:chExt cx="8705940" cy="2479006"/>
                  </a:xfrm>
                </p:grpSpPr>
                <p:pic>
                  <p:nvPicPr>
                    <p:cNvPr id="13" name="Picture 7" descr="F:\4. ЛАГЕРЬ\2-я папка - летн. лкгерь\100_0409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5580111" y="260648"/>
                      <a:ext cx="3305341" cy="2479006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179512" y="260648"/>
                      <a:ext cx="5256584" cy="1800200"/>
                      <a:chOff x="179512" y="260648"/>
                      <a:chExt cx="5256584" cy="1800200"/>
                    </a:xfrm>
                  </p:grpSpPr>
                  <p:pic>
                    <p:nvPicPr>
                      <p:cNvPr id="31" name="Picture 6" descr="F:\2. МОИ КЛАССЫ\1. 2007-2009-(3-4кл)\1-я папка\100_038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0648"/>
                        <a:ext cx="2489250" cy="1800200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4" name="WordArt 5"/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2771800" y="692696"/>
                        <a:ext cx="2664296" cy="720080"/>
                      </a:xfrm>
                      <a:prstGeom prst="rect">
                        <a:avLst/>
                      </a:prstGeom>
                    </p:spPr>
                    <p:txBody>
                      <a:bodyPr wrap="none" fromWordArt="1">
                        <a:prstTxWarp prst="textWave1">
                          <a:avLst>
                            <a:gd name="adj1" fmla="val 13005"/>
                            <a:gd name="adj2" fmla="val 0"/>
                          </a:avLst>
                        </a:prstTxWarp>
                      </a:bodyPr>
                      <a:lstStyle/>
                      <a:p>
                        <a:pPr algn="ctr"/>
                        <a:r>
                          <a:rPr lang="ru-RU" sz="3600" b="1" kern="10" dirty="0" smtClean="0">
                            <a:ln w="9525">
                              <a:noFill/>
                              <a:round/>
                              <a:headEnd/>
                              <a:tailEnd/>
                            </a:ln>
                            <a:solidFill>
                              <a:srgbClr val="FFFF00"/>
                            </a:solidFill>
                            <a:effectLst>
                              <a:outerShdw dist="53882" dir="2700000" algn="ctr" rotWithShape="0">
                                <a:srgbClr val="C0C0C0">
                                  <a:alpha val="79999"/>
                                </a:srgbClr>
                              </a:outerShdw>
                            </a:effectLst>
                            <a:latin typeface="Monotype Corsiva"/>
                          </a:rPr>
                          <a:t>КОНКУРС !</a:t>
                        </a:r>
                        <a:endParaRPr lang="ru-RU" sz="3600" b="1" kern="10" dirty="0">
                          <a:ln w="9525">
                            <a:noFill/>
                            <a:round/>
                            <a:headEnd/>
                            <a:tailEnd/>
                          </a:ln>
                          <a:solidFill>
                            <a:srgbClr val="FFFF00"/>
                          </a:solidFill>
                          <a:effectLst>
                            <a:outerShdw dist="53882" dir="2700000" algn="ctr" rotWithShape="0">
                              <a:srgbClr val="C0C0C0">
                                <a:alpha val="79999"/>
                              </a:srgbClr>
                            </a:outerShdw>
                          </a:effectLst>
                          <a:latin typeface="Monotype Corsiva"/>
                        </a:endParaRPr>
                      </a:p>
                    </p:txBody>
                  </p:sp>
                </p:grpSp>
              </p:grpSp>
              <p:sp>
                <p:nvSpPr>
                  <p:cNvPr id="16" name="WordArt 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16216" y="3212976"/>
                    <a:ext cx="2088232" cy="108012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urveUp">
                      <a:avLst/>
                    </a:prstTxWarp>
                  </a:bodyPr>
                  <a:lstStyle/>
                  <a:p>
                    <a:pPr algn="ctr"/>
                    <a:r>
                      <a:rPr lang="ru-RU" sz="3600" b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FFFF00"/>
                        </a:solidFill>
                        <a:effectLst>
                          <a:outerShdw dist="53882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Monotype Corsiva"/>
                      </a:rPr>
                      <a:t>КОНКУРС !</a:t>
                    </a:r>
                    <a:endParaRPr lang="ru-RU" sz="3600" b="1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Monotype Corsiva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:\2. МОИ КЛАССЫ\1. 2007-2009-(3-4кл)\1-я папка\100_0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711762"/>
            <a:ext cx="3888432" cy="2916324"/>
          </a:xfrm>
          <a:prstGeom prst="rect">
            <a:avLst/>
          </a:prstGeom>
          <a:noFill/>
        </p:spPr>
      </p:pic>
      <p:pic>
        <p:nvPicPr>
          <p:cNvPr id="36" name="Picture 9" descr="F:\2. МОИ КЛАССЫ\1. 2007-2009-(3-4кл)\1-я папка\100_0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17032"/>
            <a:ext cx="3888431" cy="2916324"/>
          </a:xfrm>
          <a:prstGeom prst="rect">
            <a:avLst/>
          </a:prstGeom>
          <a:noFill/>
        </p:spPr>
      </p:pic>
      <p:pic>
        <p:nvPicPr>
          <p:cNvPr id="37" name="Picture 10" descr="F:\2. МОИ КЛАССЫ\1. 2007-2009-(3-4кл)\1-я папка\100_03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132856"/>
            <a:ext cx="1924395" cy="1443296"/>
          </a:xfrm>
          <a:prstGeom prst="rect">
            <a:avLst/>
          </a:prstGeom>
          <a:noFill/>
        </p:spPr>
      </p:pic>
      <p:pic>
        <p:nvPicPr>
          <p:cNvPr id="38" name="Picture 3" descr="F:\2. МОИ КЛАССЫ\1. 2007-2009-(3-4кл)\1-я папка\100_03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32656"/>
            <a:ext cx="2208246" cy="1656184"/>
          </a:xfrm>
          <a:prstGeom prst="rect">
            <a:avLst/>
          </a:prstGeom>
          <a:noFill/>
        </p:spPr>
      </p:pic>
      <p:pic>
        <p:nvPicPr>
          <p:cNvPr id="13" name="Picture 9" descr="F:\2. МОИ КЛАССЫ\1. 2007-2009-(3-4кл)\1-я папка\100_03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43948" y="332656"/>
            <a:ext cx="3168352" cy="2376264"/>
          </a:xfrm>
          <a:prstGeom prst="rect">
            <a:avLst/>
          </a:prstGeom>
          <a:noFill/>
        </p:spPr>
      </p:pic>
      <p:pic>
        <p:nvPicPr>
          <p:cNvPr id="14" name="Picture 10" descr="F:\2. МОИ КЛАССЫ\1. 2007-2009-(3-4кл)\1-я папка\100_039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9792" y="332656"/>
            <a:ext cx="2156057" cy="1617043"/>
          </a:xfrm>
          <a:prstGeom prst="rect">
            <a:avLst/>
          </a:prstGeom>
          <a:noFill/>
        </p:spPr>
      </p:pic>
      <p:pic>
        <p:nvPicPr>
          <p:cNvPr id="15" name="Picture 11" descr="F:\2. МОИ КЛАССЫ\1. 2007-2009-(3-4кл)\1-я папка\100_039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3848" y="2132856"/>
            <a:ext cx="1944216" cy="1458162"/>
          </a:xfrm>
          <a:prstGeom prst="rect">
            <a:avLst/>
          </a:prstGeom>
          <a:noFill/>
        </p:spPr>
      </p:pic>
      <p:sp>
        <p:nvSpPr>
          <p:cNvPr id="16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64088" y="2708920"/>
            <a:ext cx="3096344" cy="863923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В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 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нашем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  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eorgia" pitchFamily="18" charset="0"/>
                <a:cs typeface="Arial"/>
              </a:rPr>
              <a:t>зале...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59</cp:revision>
  <dcterms:created xsi:type="dcterms:W3CDTF">2013-06-15T14:51:33Z</dcterms:created>
  <dcterms:modified xsi:type="dcterms:W3CDTF">2013-06-17T09:24:11Z</dcterms:modified>
</cp:coreProperties>
</file>