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70" r:id="rId3"/>
    <p:sldId id="271" r:id="rId4"/>
    <p:sldId id="272" r:id="rId5"/>
    <p:sldId id="275" r:id="rId6"/>
    <p:sldId id="276" r:id="rId7"/>
    <p:sldId id="277" r:id="rId8"/>
    <p:sldId id="278" r:id="rId9"/>
    <p:sldId id="281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wmf"/><Relationship Id="rId4" Type="http://schemas.openxmlformats.org/officeDocument/2006/relationships/image" Target="../media/image25.gif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gif"/><Relationship Id="rId7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10" Type="http://schemas.openxmlformats.org/officeDocument/2006/relationships/image" Target="../media/image48.gif"/><Relationship Id="rId4" Type="http://schemas.openxmlformats.org/officeDocument/2006/relationships/image" Target="../media/image42.jpeg"/><Relationship Id="rId9" Type="http://schemas.openxmlformats.org/officeDocument/2006/relationships/image" Target="../media/image4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gif"/><Relationship Id="rId5" Type="http://schemas.openxmlformats.org/officeDocument/2006/relationships/image" Target="../media/image59.jpeg"/><Relationship Id="rId10" Type="http://schemas.openxmlformats.org/officeDocument/2006/relationships/image" Target="../media/image64.gif"/><Relationship Id="rId4" Type="http://schemas.openxmlformats.org/officeDocument/2006/relationships/image" Target="../media/image58.jpeg"/><Relationship Id="rId9" Type="http://schemas.openxmlformats.org/officeDocument/2006/relationships/image" Target="../media/image6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oliday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61932">
            <a:off x="7853580" y="390274"/>
            <a:ext cx="962614" cy="152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8978111" cy="6858000"/>
            <a:chOff x="0" y="0"/>
            <a:chExt cx="8978111" cy="6858000"/>
          </a:xfrm>
        </p:grpSpPr>
        <p:pic>
          <p:nvPicPr>
            <p:cNvPr id="4" name="Picture 16" descr="F:\2. МОИ КЛАССЫ\1. 2007-2009-(3-4кл)\выпускной - 2009г\DSC01385.JPG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0" y="0"/>
              <a:ext cx="4590892" cy="685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Группа 19"/>
            <p:cNvGrpSpPr/>
            <p:nvPr/>
          </p:nvGrpSpPr>
          <p:grpSpPr>
            <a:xfrm>
              <a:off x="1187625" y="0"/>
              <a:ext cx="7790486" cy="6858000"/>
              <a:chOff x="1187625" y="0"/>
              <a:chExt cx="7790486" cy="6858000"/>
            </a:xfrm>
          </p:grpSpPr>
          <p:pic>
            <p:nvPicPr>
              <p:cNvPr id="10" name="Picture 3" descr="C:\Users\Преподаватель\Documents\14. МАМИНА ШКОЛА\МАМИНА ШКОЛА-фото\100_710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187625" y="0"/>
                <a:ext cx="1979712" cy="1484784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2627784" y="0"/>
                <a:ext cx="6350327" cy="6858000"/>
                <a:chOff x="2627784" y="0"/>
                <a:chExt cx="6350327" cy="6858000"/>
              </a:xfrm>
            </p:grpSpPr>
            <p:pic>
              <p:nvPicPr>
                <p:cNvPr id="8" name="Picture 4" descr="C:\Users\Преподаватель\Documents\14. МАМИНА ШКОЛА\МАМИНА ШКОЛА-фото\100_7094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2627784" y="0"/>
                  <a:ext cx="2811354" cy="2420888"/>
                </a:xfrm>
                <a:prstGeom prst="rect">
                  <a:avLst/>
                </a:prstGeom>
                <a:noFill/>
                <a:effectLst>
                  <a:softEdge rad="317500"/>
                </a:effectLst>
              </p:spPr>
            </p:pic>
            <p:grpSp>
              <p:nvGrpSpPr>
                <p:cNvPr id="18" name="Группа 17"/>
                <p:cNvGrpSpPr/>
                <p:nvPr/>
              </p:nvGrpSpPr>
              <p:grpSpPr>
                <a:xfrm>
                  <a:off x="4139952" y="0"/>
                  <a:ext cx="4838159" cy="6858000"/>
                  <a:chOff x="4139952" y="0"/>
                  <a:chExt cx="4838159" cy="6858000"/>
                </a:xfrm>
              </p:grpSpPr>
              <p:sp>
                <p:nvSpPr>
                  <p:cNvPr id="13" name="WordArt 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139952" y="0"/>
                    <a:ext cx="1008112" cy="68580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numCol="1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/>
                    <a:endParaRPr lang="ru-RU" sz="2400" kern="10" dirty="0" smtClean="0">
                      <a:ln w="127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A603AB"/>
                          </a:gs>
                          <a:gs pos="12000">
                            <a:srgbClr val="E81766"/>
                          </a:gs>
                          <a:gs pos="27000">
                            <a:srgbClr val="EE3F17"/>
                          </a:gs>
                          <a:gs pos="48000">
                            <a:srgbClr val="FFFF00"/>
                          </a:gs>
                          <a:gs pos="64999">
                            <a:srgbClr val="1A8D48"/>
                          </a:gs>
                          <a:gs pos="78999">
                            <a:srgbClr val="0819FB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effectLst>
                        <a:outerShdw dist="35921" dir="2700000" sy="50000" kx="2115830" algn="bl" rotWithShape="0">
                          <a:srgbClr val="C0C0C0">
                            <a:alpha val="80000"/>
                          </a:srgbClr>
                        </a:outerShdw>
                      </a:effectLst>
                      <a:latin typeface="Franklin Gothic Heavy" pitchFamily="34" charset="0"/>
                    </a:endParaRPr>
                  </a:p>
                  <a:p>
                    <a:pPr algn="ctr" rtl="0"/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Д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Р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Г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Ю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/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Д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О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Б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Р</a:t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Arial Black" pitchFamily="34" charset="0"/>
                      </a:rPr>
                      <a:t>А</a:t>
                    </a: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  <a:t/>
                    </a:r>
                    <a:b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</a:br>
                    <a:r>
                      <a:rPr lang="ru-RU" sz="2400" kern="1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  <a:t>     </a:t>
                    </a:r>
                    <a:r>
                      <a:rPr lang="ru-RU" sz="2400" kern="10" spc="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Heavy" pitchFamily="34" charset="0"/>
                      </a:rPr>
                      <a:t> </a:t>
                    </a:r>
                    <a:r>
                      <a:rPr lang="ru-RU" sz="2400" kern="10" spc="0" dirty="0" smtClean="0">
                        <a:ln w="12700">
                          <a:solidFill>
                            <a:srgbClr val="EAEAEA"/>
                          </a:solidFill>
                          <a:round/>
                          <a:headEnd/>
                          <a:tailEnd/>
                        </a:ln>
                        <a:gradFill rotWithShape="0">
                          <a:gsLst>
                            <a:gs pos="0">
                              <a:srgbClr val="A603AB"/>
                            </a:gs>
                            <a:gs pos="12000">
                              <a:srgbClr val="E81766"/>
                            </a:gs>
                            <a:gs pos="27000">
                              <a:srgbClr val="EE3F17"/>
                            </a:gs>
                            <a:gs pos="48000">
                              <a:srgbClr val="FFFF00"/>
                            </a:gs>
                            <a:gs pos="64999">
                              <a:srgbClr val="1A8D48"/>
                            </a:gs>
                            <a:gs pos="78999">
                              <a:srgbClr val="0819FB"/>
                            </a:gs>
                            <a:gs pos="100000">
                              <a:srgbClr val="A603AB"/>
                            </a:gs>
                          </a:gsLst>
                          <a:lin ang="0" scaled="1"/>
                        </a:gradFill>
                        <a:effectLst>
                          <a:outerShdw dist="35921" dir="2700000" sy="50000" kx="2115830" algn="bl" rotWithShape="0">
                            <a:srgbClr val="C0C0C0">
                              <a:alpha val="80000"/>
                            </a:srgbClr>
                          </a:outerShdw>
                        </a:effectLst>
                        <a:latin typeface="Franklin Gothic Demi"/>
                      </a:rPr>
                      <a:t> </a:t>
                    </a:r>
                    <a:endParaRPr lang="ru-RU" sz="2400" kern="10" spc="0" dirty="0">
                      <a:ln w="12700">
                        <a:solidFill>
                          <a:srgbClr val="EAEAEA"/>
                        </a:solidFill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A603AB"/>
                          </a:gs>
                          <a:gs pos="12000">
                            <a:srgbClr val="E81766"/>
                          </a:gs>
                          <a:gs pos="27000">
                            <a:srgbClr val="EE3F17"/>
                          </a:gs>
                          <a:gs pos="48000">
                            <a:srgbClr val="FFFF00"/>
                          </a:gs>
                          <a:gs pos="64999">
                            <a:srgbClr val="1A8D48"/>
                          </a:gs>
                          <a:gs pos="78999">
                            <a:srgbClr val="0819FB"/>
                          </a:gs>
                          <a:gs pos="100000">
                            <a:srgbClr val="A603AB"/>
                          </a:gs>
                        </a:gsLst>
                        <a:lin ang="0" scaled="1"/>
                      </a:gradFill>
                      <a:effectLst>
                        <a:outerShdw dist="35921" dir="2700000" sy="50000" kx="2115830" algn="bl" rotWithShape="0">
                          <a:srgbClr val="C0C0C0">
                            <a:alpha val="80000"/>
                          </a:srgbClr>
                        </a:outerShdw>
                      </a:effectLst>
                      <a:latin typeface="Franklin Gothic Demi"/>
                    </a:endParaRPr>
                  </a:p>
                </p:txBody>
              </p:sp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5148064" y="260648"/>
                    <a:ext cx="3830047" cy="6408712"/>
                    <a:chOff x="5148064" y="260648"/>
                    <a:chExt cx="3830047" cy="6408712"/>
                  </a:xfrm>
                </p:grpSpPr>
                <p:pic>
                  <p:nvPicPr>
                    <p:cNvPr id="15" name="Рисунок 1" descr="p1_shkola-4-.jpg"/>
                    <p:cNvPicPr>
                      <a:picLocks noChangeAspect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5148064" y="3429000"/>
                      <a:ext cx="3830047" cy="3240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softEdge rad="635000"/>
                    </a:effectLst>
                  </p:spPr>
                </p:pic>
                <p:grpSp>
                  <p:nvGrpSpPr>
                    <p:cNvPr id="12" name="Группа 11"/>
                    <p:cNvGrpSpPr/>
                    <p:nvPr/>
                  </p:nvGrpSpPr>
                  <p:grpSpPr>
                    <a:xfrm>
                      <a:off x="5364088" y="260648"/>
                      <a:ext cx="2928325" cy="3708412"/>
                      <a:chOff x="5364088" y="260648"/>
                      <a:chExt cx="2928325" cy="3708412"/>
                    </a:xfrm>
                  </p:grpSpPr>
                  <p:pic>
                    <p:nvPicPr>
                      <p:cNvPr id="6" name="Picture 11" descr="F:\3 . МАМИНА ШКОЛА- Фото\1. Мамина школа - 2010-2011\Изображение 1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60648"/>
                        <a:ext cx="2736304" cy="2052228"/>
                      </a:xfrm>
                      <a:prstGeom prst="rect">
                        <a:avLst/>
                      </a:prstGeom>
                      <a:noFill/>
                      <a:effectLst>
                        <a:softEdge rad="635000"/>
                      </a:effectLst>
                    </p:spPr>
                  </p:pic>
                  <p:pic>
                    <p:nvPicPr>
                      <p:cNvPr id="16" name="Picture 3" descr="C:\Users\Преподаватель\Documents\14. МАМИНА ШКОЛА\МАМИНА ШКОЛА-фото\100_7089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988840"/>
                        <a:ext cx="2640293" cy="1980220"/>
                      </a:xfrm>
                      <a:prstGeom prst="rect">
                        <a:avLst/>
                      </a:prstGeom>
                      <a:noFill/>
                      <a:effectLst>
                        <a:softEdge rad="317500"/>
                      </a:effectLst>
                    </p:spPr>
                  </p:pic>
                </p:grpSp>
              </p:grpSp>
            </p:grpSp>
          </p:grpSp>
        </p:grpSp>
      </p:grpSp>
      <p:pic>
        <p:nvPicPr>
          <p:cNvPr id="17" name="Picture 3" descr="holiday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980728"/>
            <a:ext cx="958866" cy="19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11960" y="0"/>
              <a:ext cx="493204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C:\Users\Преподаватель\Desktop\Л.Г\DSC0951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211960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\Documents\ШАБЛОНЫ\5.ФОНЫ ШКОЛА\1 фон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532859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eorgia"/>
              </a:rPr>
              <a:t>Скоро в школу!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Georgi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91680" y="1628800"/>
            <a:ext cx="5832648" cy="4446494"/>
            <a:chOff x="1691680" y="1628800"/>
            <a:chExt cx="5832648" cy="4446494"/>
          </a:xfrm>
        </p:grpSpPr>
        <p:pic>
          <p:nvPicPr>
            <p:cNvPr id="4" name="Picture 2" descr="C:\Users\Преподаватель\Desktop\Л.Г\100_0626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1680" y="1628800"/>
              <a:ext cx="5832648" cy="444649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5292080" y="1700808"/>
              <a:ext cx="1296144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Arial Black" pitchFamily="34" charset="0"/>
                </a:rPr>
                <a:t>30 </a:t>
              </a:r>
            </a:p>
            <a:p>
              <a:pPr algn="ctr"/>
              <a:r>
                <a:rPr lang="ru-RU" sz="1400" dirty="0" smtClean="0">
                  <a:solidFill>
                    <a:srgbClr val="FF0000"/>
                  </a:solidFill>
                  <a:latin typeface="Arial Black" pitchFamily="34" charset="0"/>
                </a:rPr>
                <a:t>август</a:t>
              </a:r>
              <a:endParaRPr lang="ru-RU" sz="14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\Documents\ШАБЛОНЫ\5.ФОНЫ ШКОЛА\1 фон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1403648" y="188640"/>
            <a:ext cx="6164502" cy="6481546"/>
            <a:chOff x="1403648" y="188640"/>
            <a:chExt cx="6164502" cy="648154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403648" y="188640"/>
              <a:ext cx="6164502" cy="6480720"/>
              <a:chOff x="1403648" y="188640"/>
              <a:chExt cx="6164502" cy="648072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1403648" y="188640"/>
                <a:ext cx="6164502" cy="3960440"/>
                <a:chOff x="1403648" y="188640"/>
                <a:chExt cx="6164502" cy="3960440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403648" y="188640"/>
                  <a:ext cx="5688632" cy="3960440"/>
                  <a:chOff x="1403648" y="188640"/>
                  <a:chExt cx="5688632" cy="3960440"/>
                </a:xfrm>
              </p:grpSpPr>
              <p:sp>
                <p:nvSpPr>
                  <p:cNvPr id="3" name="WordArt 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11760" y="188640"/>
                    <a:ext cx="4680520" cy="1584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Wave1">
                      <a:avLst>
                        <a:gd name="adj1" fmla="val 13005"/>
                        <a:gd name="adj2" fmla="val 0"/>
                      </a:avLst>
                    </a:prstTxWarp>
                  </a:bodyPr>
                  <a:lstStyle/>
                  <a:p>
                    <a:pPr algn="ctr"/>
                    <a:r>
                      <a:rPr lang="ru-RU" sz="3600" b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dist="53882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Arial Black" pitchFamily="34" charset="0"/>
                      </a:rPr>
                      <a:t>Будущим  первоклассникам</a:t>
                    </a:r>
                  </a:p>
                  <a:p>
                    <a:pPr algn="ctr"/>
                    <a:r>
                      <a:rPr lang="ru-RU" sz="3600" b="1" kern="10" dirty="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dist="53882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Arial Black" pitchFamily="34" charset="0"/>
                      </a:rPr>
                      <a:t>школа  открывает  двери…</a:t>
                    </a:r>
                    <a:endParaRPr lang="ru-RU" sz="3600" b="1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Arial Black" pitchFamily="34" charset="0"/>
                    </a:endParaRPr>
                  </a:p>
                </p:txBody>
              </p:sp>
              <p:pic>
                <p:nvPicPr>
                  <p:cNvPr id="4" name="Picture 2" descr="C:\Users\Преподаватель\Documents\14. МАМИНА ШКОЛА\МАМИНА ШКОЛА-фото\100_7087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1403648" y="1916832"/>
                    <a:ext cx="2976330" cy="223224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6" name="Picture 3" descr="C:\Users\Преподаватель\Desktop\Л.Г\100_0812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4644008" y="1916832"/>
                  <a:ext cx="2924142" cy="2193107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" name="Picture 3" descr="C:\Users\Преподаватель\Documents\14. МАМИНА ШКОЛА\МАМИНА ШКОЛА-фото\100_7089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572000" y="4293096"/>
                <a:ext cx="2592288" cy="2376264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2" descr="C:\Users\Преподаватель\Desktop\МАМИНА ШКОЛА-фото\100_7090.JPG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2339752" y="4293096"/>
              <a:ext cx="3168107" cy="23770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\Documents\ШАБЛОНЫ\5.ФОНЫ ШКОЛА\1 фон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1475656" y="260648"/>
            <a:ext cx="6768752" cy="6198468"/>
            <a:chOff x="1475656" y="260648"/>
            <a:chExt cx="6768752" cy="61984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475656" y="260648"/>
              <a:ext cx="6768752" cy="6156685"/>
              <a:chOff x="1475656" y="260648"/>
              <a:chExt cx="6768752" cy="6156685"/>
            </a:xfrm>
          </p:grpSpPr>
          <p:pic>
            <p:nvPicPr>
              <p:cNvPr id="17" name="Picture 8" descr="F:\3 . МАМИНА ШКОЛА- Фото\1. Мамина школа - 2010-2011\Изображение 096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95668" y="4293096"/>
                <a:ext cx="2832315" cy="2124237"/>
              </a:xfrm>
              <a:prstGeom prst="rect">
                <a:avLst/>
              </a:prstGeom>
              <a:noFill/>
            </p:spPr>
          </p:pic>
          <p:grpSp>
            <p:nvGrpSpPr>
              <p:cNvPr id="23" name="Группа 22"/>
              <p:cNvGrpSpPr/>
              <p:nvPr/>
            </p:nvGrpSpPr>
            <p:grpSpPr>
              <a:xfrm>
                <a:off x="1475656" y="260648"/>
                <a:ext cx="6768752" cy="3600400"/>
                <a:chOff x="1475656" y="260648"/>
                <a:chExt cx="6768752" cy="3600400"/>
              </a:xfrm>
            </p:grpSpPr>
            <p:pic>
              <p:nvPicPr>
                <p:cNvPr id="16" name="Picture 4" descr="C:\Users\Преподаватель\Documents\14. МАМИНА ШКОЛА\МАМИНА ШКОЛА-фото\100_7106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475656" y="1700808"/>
                  <a:ext cx="2880320" cy="216024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5" name="Группа 14"/>
                <p:cNvGrpSpPr/>
                <p:nvPr/>
              </p:nvGrpSpPr>
              <p:grpSpPr>
                <a:xfrm>
                  <a:off x="1979712" y="260648"/>
                  <a:ext cx="6264696" cy="3597263"/>
                  <a:chOff x="1979712" y="260648"/>
                  <a:chExt cx="6264696" cy="3597263"/>
                </a:xfrm>
              </p:grpSpPr>
              <p:sp>
                <p:nvSpPr>
                  <p:cNvPr id="14" name="Заголовок 1"/>
                  <p:cNvSpPr txBox="1">
                    <a:spLocks/>
                  </p:cNvSpPr>
                  <p:nvPr/>
                </p:nvSpPr>
                <p:spPr>
                  <a:xfrm>
                    <a:off x="1979712" y="260648"/>
                    <a:ext cx="6264696" cy="1143000"/>
                  </a:xfrm>
                  <a:prstGeom prst="rect">
                    <a:avLst/>
                  </a:prstGeom>
                </p:spPr>
                <p:txBody>
                  <a:bodyPr>
                    <a:normAutofit fontScale="90000"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400" b="1" i="0" u="none" strike="noStrike" kern="1200" cap="none" spc="60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mic Sans MS" pitchFamily="66" charset="0"/>
                        <a:ea typeface="+mj-ea"/>
                        <a:cs typeface="+mj-cs"/>
                      </a:rPr>
                      <a:t>Весёлые цифры</a:t>
                    </a:r>
                    <a:endParaRPr kumimoji="0" lang="ru-RU" sz="5400" b="1" i="0" u="none" strike="noStrike" kern="1200" cap="none" spc="60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omic Sans MS" pitchFamily="66" charset="0"/>
                      <a:ea typeface="+mj-ea"/>
                      <a:cs typeface="+mj-cs"/>
                    </a:endParaRPr>
                  </a:p>
                </p:txBody>
              </p:sp>
              <p:pic>
                <p:nvPicPr>
                  <p:cNvPr id="18" name="Picture 7" descr="F:\3 . МАМИНА ШКОЛА- Фото\1. Мамина школа - 2010-2011\Изображение 095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4716016" y="1700808"/>
                    <a:ext cx="2876137" cy="2157103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19" name="Picture 6" descr="C:\Users\Преподаватель\Desktop\МАМИНА ШКОЛА-фото\100_7105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716016" y="4296399"/>
              <a:ext cx="2808312" cy="2162717"/>
            </a:xfrm>
            <a:prstGeom prst="rect">
              <a:avLst/>
            </a:prstGeom>
            <a:noFill/>
          </p:spPr>
        </p:pic>
      </p:grpSp>
      <p:pic>
        <p:nvPicPr>
          <p:cNvPr id="20" name="Picture 4" descr="ци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1052736"/>
            <a:ext cx="1152128" cy="86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F:\Анимации\для школы\5ж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87624" y="3356992"/>
            <a:ext cx="1085800" cy="100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F:\Анимации\для школы\4ж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67944" y="3789040"/>
            <a:ext cx="1080120" cy="91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7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76256" y="5589240"/>
            <a:ext cx="864096" cy="91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F:\Анимации\для школы\6ж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35897" y="5661248"/>
            <a:ext cx="1187612" cy="9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F:\Анимации\для школы\3ж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72000" y="908720"/>
            <a:ext cx="1008112" cy="9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\Documents\ШАБЛОНЫ\5.ФОНЫ ШКОЛА\1 фон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0" descr="киск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196752"/>
            <a:ext cx="3456384" cy="139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:\Анимации\для школы\х ж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2204864"/>
            <a:ext cx="1092007" cy="11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:\Анимации\для школы\т ж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5229200"/>
            <a:ext cx="1152128" cy="11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:\Анимации\для школы\н ж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4581128"/>
            <a:ext cx="1152128" cy="116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1619672" y="1844824"/>
            <a:ext cx="6072674" cy="4768695"/>
            <a:chOff x="1619672" y="1844824"/>
            <a:chExt cx="6072674" cy="4768695"/>
          </a:xfrm>
        </p:grpSpPr>
        <p:pic>
          <p:nvPicPr>
            <p:cNvPr id="6" name="Picture 3" descr="C:\Users\Преподаватель\Desktop\МАМИНА ШКОЛА-фото\100_7122.JPG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4716016" y="4437112"/>
              <a:ext cx="2836632" cy="217640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Группа 15"/>
            <p:cNvGrpSpPr/>
            <p:nvPr/>
          </p:nvGrpSpPr>
          <p:grpSpPr>
            <a:xfrm>
              <a:off x="1619672" y="1844824"/>
              <a:ext cx="6072674" cy="3006335"/>
              <a:chOff x="1619672" y="1844824"/>
              <a:chExt cx="6072674" cy="3006335"/>
            </a:xfrm>
          </p:grpSpPr>
          <p:pic>
            <p:nvPicPr>
              <p:cNvPr id="8" name="Picture 5" descr="C:\Users\Преподаватель\Documents\14. МАМИНА ШКОЛА\МАМИНА ШКОЛА-фото\100_7109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619672" y="2636912"/>
                <a:ext cx="2952329" cy="2214247"/>
              </a:xfrm>
              <a:prstGeom prst="rect">
                <a:avLst/>
              </a:prstGeom>
              <a:noFill/>
            </p:spPr>
          </p:pic>
          <p:grpSp>
            <p:nvGrpSpPr>
              <p:cNvPr id="15" name="Группа 14"/>
              <p:cNvGrpSpPr/>
              <p:nvPr/>
            </p:nvGrpSpPr>
            <p:grpSpPr>
              <a:xfrm>
                <a:off x="4355976" y="1844824"/>
                <a:ext cx="3336370" cy="2505015"/>
                <a:chOff x="4355976" y="1844824"/>
                <a:chExt cx="3336370" cy="2505015"/>
              </a:xfrm>
            </p:grpSpPr>
            <p:pic>
              <p:nvPicPr>
                <p:cNvPr id="5" name="Picture 12" descr="F:\3 . МАМИНА ШКОЛА- Фото\1. Мамина школа - 2010-2011\Изображение 103.jpg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5292080" y="1844824"/>
                  <a:ext cx="2400266" cy="1800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7" descr="C:\Documents and Settings\Admin\Local Settings\Temporary Internet Files\Content.IE5\T9QFS9SQ\MCj04404240000[1].wmf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4355976" y="3212976"/>
                  <a:ext cx="1378851" cy="1136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2555776" y="260648"/>
            <a:ext cx="4608512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Грамота нам всем нужна…</a:t>
            </a:r>
            <a:endParaRPr kumimoji="0" lang="ru-RU" sz="4400" b="1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\Documents\ШАБЛОНЫ\5.ФОНЫ ШКОЛА\1 фон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411760" y="404664"/>
            <a:ext cx="5328592" cy="704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 зелёной тропинке…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331640" y="1124744"/>
            <a:ext cx="6452536" cy="5503916"/>
            <a:chOff x="1331639" y="1124744"/>
            <a:chExt cx="6452536" cy="550391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331639" y="1124744"/>
              <a:ext cx="6452536" cy="5188986"/>
              <a:chOff x="1331639" y="1124744"/>
              <a:chExt cx="6452536" cy="5188986"/>
            </a:xfrm>
          </p:grpSpPr>
          <p:pic>
            <p:nvPicPr>
              <p:cNvPr id="8" name="Picture 3" descr="C:\Users\Преподаватель\Desktop\МАМИНА ШКОЛА-фото\100_7100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 bwMode="auto">
              <a:xfrm>
                <a:off x="1691680" y="4293096"/>
                <a:ext cx="2694179" cy="20206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9" descr="F:\3 . МАМИНА ШКОЛА- Фото\1. Мамина школа - 2010-2011\Изображение 097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788024" y="4293096"/>
                <a:ext cx="2688298" cy="2016224"/>
              </a:xfrm>
              <a:prstGeom prst="rect">
                <a:avLst/>
              </a:prstGeom>
              <a:noFill/>
            </p:spPr>
          </p:pic>
          <p:grpSp>
            <p:nvGrpSpPr>
              <p:cNvPr id="18" name="Группа 17"/>
              <p:cNvGrpSpPr/>
              <p:nvPr/>
            </p:nvGrpSpPr>
            <p:grpSpPr>
              <a:xfrm>
                <a:off x="1331639" y="1124744"/>
                <a:ext cx="6452536" cy="3194882"/>
                <a:chOff x="1259632" y="1124744"/>
                <a:chExt cx="6452536" cy="3194882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1259632" y="1124744"/>
                  <a:ext cx="6452536" cy="3194882"/>
                  <a:chOff x="1259632" y="1124744"/>
                  <a:chExt cx="6452536" cy="3194882"/>
                </a:xfrm>
              </p:grpSpPr>
              <p:pic>
                <p:nvPicPr>
                  <p:cNvPr id="10" name="Picture 70" descr="p6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1259632" y="3501008"/>
                    <a:ext cx="864096" cy="8186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6" name="Группа 15"/>
                  <p:cNvGrpSpPr/>
                  <p:nvPr/>
                </p:nvGrpSpPr>
                <p:grpSpPr>
                  <a:xfrm>
                    <a:off x="1331640" y="1124744"/>
                    <a:ext cx="6380528" cy="3059579"/>
                    <a:chOff x="1331640" y="1124744"/>
                    <a:chExt cx="6380528" cy="3059579"/>
                  </a:xfrm>
                </p:grpSpPr>
                <p:pic>
                  <p:nvPicPr>
                    <p:cNvPr id="4" name="Picture 18" descr="2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923928" y="2564904"/>
                      <a:ext cx="1296318" cy="161941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5" name="Группа 14"/>
                    <p:cNvGrpSpPr/>
                    <p:nvPr/>
                  </p:nvGrpSpPr>
                  <p:grpSpPr>
                    <a:xfrm>
                      <a:off x="1331640" y="1124744"/>
                      <a:ext cx="6380528" cy="2409131"/>
                      <a:chOff x="1331640" y="1124744"/>
                      <a:chExt cx="6380528" cy="2409131"/>
                    </a:xfrm>
                  </p:grpSpPr>
                  <p:pic>
                    <p:nvPicPr>
                      <p:cNvPr id="6" name="Picture 3" descr="C:\Users\Преподаватель\Desktop\МАМИНА ШКОЛА-фото\100_7116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628800"/>
                        <a:ext cx="2448272" cy="1836204"/>
                      </a:xfrm>
                      <a:prstGeom prst="rect">
                        <a:avLst/>
                      </a:prstGeom>
                      <a:noFill/>
                    </p:spPr>
                  </p:pic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3995936" y="1124744"/>
                        <a:ext cx="3716232" cy="2409131"/>
                        <a:chOff x="3995936" y="1124744"/>
                        <a:chExt cx="3716232" cy="2409131"/>
                      </a:xfrm>
                    </p:grpSpPr>
                    <p:pic>
                      <p:nvPicPr>
                        <p:cNvPr id="5" name="Picture 5" descr="C:\Users\Преподаватель\Documents\14. МАМИНА ШКОЛА\МАМИНА ШКОЛА-фото\100_7096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8078" y="1700808"/>
                          <a:ext cx="2444090" cy="1833067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pic>
                      <p:nvPicPr>
                        <p:cNvPr id="11" name="Picture 12" descr="Рисунок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1124744"/>
                          <a:ext cx="792088" cy="9388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  <p:pic>
              <p:nvPicPr>
                <p:cNvPr id="13" name="Picture 12" descr="jiv2328"/>
                <p:cNvPicPr>
                  <a:picLocks noChangeAspect="1" noChangeArrowheads="1" noCrop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5652120" y="3501008"/>
                  <a:ext cx="1800200" cy="76008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1" name="Рисунок 15" descr="cat85.gif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067944" y="5733256"/>
              <a:ext cx="1287143" cy="89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\Documents\ШАБЛОНЫ\5.ФОНЫ ШКОЛА\1 фон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899592" y="188640"/>
            <a:ext cx="6761725" cy="6397873"/>
            <a:chOff x="899592" y="188640"/>
            <a:chExt cx="6761725" cy="639787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899592" y="188640"/>
              <a:ext cx="6761725" cy="6396266"/>
              <a:chOff x="899592" y="188640"/>
              <a:chExt cx="6761725" cy="6396266"/>
            </a:xfrm>
          </p:grpSpPr>
          <p:pic>
            <p:nvPicPr>
              <p:cNvPr id="8" name="Picture 20" descr="MOI4"/>
              <p:cNvPicPr>
                <a:picLocks noChangeAspect="1" noChangeArrowheads="1" noCrop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899592" y="2204864"/>
                <a:ext cx="1224136" cy="1100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7"/>
              <p:cNvGrpSpPr/>
              <p:nvPr/>
            </p:nvGrpSpPr>
            <p:grpSpPr>
              <a:xfrm>
                <a:off x="1835696" y="188640"/>
                <a:ext cx="5825621" cy="6396266"/>
                <a:chOff x="1835696" y="188640"/>
                <a:chExt cx="5825621" cy="6396266"/>
              </a:xfrm>
            </p:grpSpPr>
            <p:pic>
              <p:nvPicPr>
                <p:cNvPr id="6" name="Picture 3" descr="C:\Users\Преподаватель\Desktop\Л.Г\DSC00121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835696" y="3357881"/>
                  <a:ext cx="2160240" cy="322702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7" name="Группа 16"/>
                <p:cNvGrpSpPr/>
                <p:nvPr/>
              </p:nvGrpSpPr>
              <p:grpSpPr>
                <a:xfrm>
                  <a:off x="2051720" y="188640"/>
                  <a:ext cx="5609597" cy="6282698"/>
                  <a:chOff x="2051720" y="188640"/>
                  <a:chExt cx="5609597" cy="6282698"/>
                </a:xfrm>
              </p:grpSpPr>
              <p:pic>
                <p:nvPicPr>
                  <p:cNvPr id="5" name="Picture 3" descr="F:\3 . МАМИНА ШКОЛА- Фото\1. Мамина школа - 2010-2011\Изображение 085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4427984" y="4149080"/>
                    <a:ext cx="3096344" cy="2322258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2051720" y="188640"/>
                    <a:ext cx="5609597" cy="3920083"/>
                    <a:chOff x="2051720" y="188640"/>
                    <a:chExt cx="5609597" cy="3920083"/>
                  </a:xfrm>
                </p:grpSpPr>
                <p:pic>
                  <p:nvPicPr>
                    <p:cNvPr id="10" name="Содержимое 6" descr="ol4ra.gif"/>
                    <p:cNvPicPr>
                      <a:picLocks noChangeAspect="1"/>
                    </p:cNvPicPr>
                    <p:nvPr/>
                  </p:nvPicPr>
                  <p:blipFill>
                    <a:blip r:embed="rId6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19872" y="2348880"/>
                      <a:ext cx="1759843" cy="17598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4" name="Группа 13"/>
                    <p:cNvGrpSpPr/>
                    <p:nvPr/>
                  </p:nvGrpSpPr>
                  <p:grpSpPr>
                    <a:xfrm>
                      <a:off x="2051720" y="188640"/>
                      <a:ext cx="5609597" cy="3649136"/>
                      <a:chOff x="2051720" y="188640"/>
                      <a:chExt cx="5609597" cy="3649136"/>
                    </a:xfrm>
                  </p:grpSpPr>
                  <p:grpSp>
                    <p:nvGrpSpPr>
                      <p:cNvPr id="13" name="Группа 12"/>
                      <p:cNvGrpSpPr/>
                      <p:nvPr/>
                    </p:nvGrpSpPr>
                    <p:grpSpPr>
                      <a:xfrm>
                        <a:off x="2051720" y="260648"/>
                        <a:ext cx="5609597" cy="3577128"/>
                        <a:chOff x="2051720" y="260648"/>
                        <a:chExt cx="5609597" cy="3577128"/>
                      </a:xfrm>
                    </p:grpSpPr>
                    <p:grpSp>
                      <p:nvGrpSpPr>
                        <p:cNvPr id="12" name="Группа 11"/>
                        <p:cNvGrpSpPr/>
                        <p:nvPr/>
                      </p:nvGrpSpPr>
                      <p:grpSpPr>
                        <a:xfrm>
                          <a:off x="4355976" y="620688"/>
                          <a:ext cx="3305341" cy="3217088"/>
                          <a:chOff x="4355976" y="620688"/>
                          <a:chExt cx="3305341" cy="3217088"/>
                        </a:xfrm>
                      </p:grpSpPr>
                      <p:sp>
                        <p:nvSpPr>
                          <p:cNvPr id="3" name="WordArt 13" descr="Частый вертикальный"/>
                          <p:cNvSpPr>
                            <a:spLocks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355976" y="620688"/>
                            <a:ext cx="3240360" cy="1008112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 fromWordArt="1">
                            <a:prstTxWarp prst="textCurveUp">
                              <a:avLst>
                                <a:gd name="adj" fmla="val 40356"/>
                              </a:avLst>
                            </a:prstTxWarp>
                          </a:bodyPr>
                          <a:lstStyle/>
                          <a:p>
                            <a:pPr algn="ctr"/>
                            <a:r>
                              <a:rPr lang="ru-RU" sz="3600" b="1" kern="10" dirty="0" smtClean="0"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dist="45791" dir="2021404" algn="ctr" rotWithShape="0">
                                    <a:srgbClr val="808080">
                                      <a:alpha val="80000"/>
                                    </a:srgbClr>
                                  </a:outerShdw>
                                </a:effectLst>
                                <a:latin typeface="Georgia" pitchFamily="18" charset="0"/>
                                <a:cs typeface="Arial"/>
                              </a:rPr>
                              <a:t>Отдохнём...</a:t>
                            </a:r>
                            <a:endParaRPr lang="ru-RU" sz="3600" b="1" kern="10" dirty="0"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solidFill>
                                <a:srgbClr val="FFFF00"/>
                              </a:solidFill>
                              <a:effectLst>
                                <a:outerShdw dist="45791" dir="2021404" algn="ctr" rotWithShape="0">
                                  <a:srgbClr val="808080">
                                    <a:alpha val="80000"/>
                                  </a:srgbClr>
                                </a:outerShdw>
                              </a:effectLst>
                              <a:latin typeface="Georgia" pitchFamily="18" charset="0"/>
                              <a:cs typeface="Arial"/>
                            </a:endParaRPr>
                          </a:p>
                        </p:txBody>
                      </p:sp>
                      <p:pic>
                        <p:nvPicPr>
                          <p:cNvPr id="4" name="Picture 4" descr="F:\3 . МАМИНА ШКОЛА- Фото\1. Мамина школа - 2010-2011\Изображение 086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email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6016" y="1628800"/>
                            <a:ext cx="2945301" cy="220897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  <p:pic>
                      <p:nvPicPr>
                        <p:cNvPr id="7" name="Picture 4" descr="C:\Users\Преподаватель\Desktop\Л.Г\DSC00125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260648"/>
                          <a:ext cx="1944216" cy="29043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pic>
                    <p:nvPicPr>
                      <p:cNvPr id="11" name="Picture 8" descr="AG00040_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9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88640"/>
                        <a:ext cx="864096" cy="9583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</p:grpSp>
        </p:grpSp>
        <p:pic>
          <p:nvPicPr>
            <p:cNvPr id="20" name="Содержимое 13" descr="3660.gif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5896" y="5373216"/>
              <a:ext cx="1213297" cy="121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\Documents\ШАБЛОНЫ\5.ФОНЫ ШКОЛА\1 фон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1547664" y="188640"/>
            <a:ext cx="6408712" cy="6441579"/>
            <a:chOff x="1547664" y="188640"/>
            <a:chExt cx="6408712" cy="6441579"/>
          </a:xfrm>
        </p:grpSpPr>
        <p:pic>
          <p:nvPicPr>
            <p:cNvPr id="5" name="Picture 5" descr="C:\Users\Преподаватель\Desktop\Л.Г\100_082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1680" y="4509120"/>
              <a:ext cx="2825288" cy="2118966"/>
            </a:xfrm>
            <a:prstGeom prst="rect">
              <a:avLst/>
            </a:prstGeom>
            <a:noFill/>
          </p:spPr>
        </p:pic>
        <p:grpSp>
          <p:nvGrpSpPr>
            <p:cNvPr id="16" name="Группа 15"/>
            <p:cNvGrpSpPr/>
            <p:nvPr/>
          </p:nvGrpSpPr>
          <p:grpSpPr>
            <a:xfrm>
              <a:off x="1547664" y="188640"/>
              <a:ext cx="6408712" cy="6441579"/>
              <a:chOff x="1547664" y="188640"/>
              <a:chExt cx="6408712" cy="6441579"/>
            </a:xfrm>
          </p:grpSpPr>
          <p:pic>
            <p:nvPicPr>
              <p:cNvPr id="6" name="Picture 14" descr="F:\3 . МАМИНА ШКОЛА- Фото\2. декабрь 2009-ёлка-Мамина школа\100_0819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716016" y="4437112"/>
                <a:ext cx="2924143" cy="2193107"/>
              </a:xfrm>
              <a:prstGeom prst="rect">
                <a:avLst/>
              </a:prstGeom>
              <a:noFill/>
            </p:spPr>
          </p:pic>
          <p:grpSp>
            <p:nvGrpSpPr>
              <p:cNvPr id="15" name="Группа 14"/>
              <p:cNvGrpSpPr/>
              <p:nvPr/>
            </p:nvGrpSpPr>
            <p:grpSpPr>
              <a:xfrm>
                <a:off x="1547664" y="188640"/>
                <a:ext cx="6408712" cy="4200468"/>
                <a:chOff x="1547664" y="188640"/>
                <a:chExt cx="6408712" cy="4200468"/>
              </a:xfrm>
            </p:grpSpPr>
            <p:pic>
              <p:nvPicPr>
                <p:cNvPr id="9" name="Picture 42" descr="b047ed4bbe9d154735823485f8721a6f"/>
                <p:cNvPicPr>
                  <a:picLocks noChangeAspect="1" noChangeArrowheads="1" noCrop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3635896" y="2132856"/>
                  <a:ext cx="1140499" cy="2170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4" name="Группа 13"/>
                <p:cNvGrpSpPr/>
                <p:nvPr/>
              </p:nvGrpSpPr>
              <p:grpSpPr>
                <a:xfrm>
                  <a:off x="1547664" y="188640"/>
                  <a:ext cx="6408712" cy="4200468"/>
                  <a:chOff x="1547664" y="188640"/>
                  <a:chExt cx="6408712" cy="4200468"/>
                </a:xfrm>
              </p:grpSpPr>
              <p:pic>
                <p:nvPicPr>
                  <p:cNvPr id="8" name="Picture 4" descr="C:\Users\Преподаватель\Desktop\Л.Г\100_0816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4860032" y="1772816"/>
                    <a:ext cx="2808312" cy="2106234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1547664" y="188640"/>
                    <a:ext cx="6408712" cy="4200468"/>
                    <a:chOff x="1547664" y="188640"/>
                    <a:chExt cx="6408712" cy="4200468"/>
                  </a:xfrm>
                </p:grpSpPr>
                <p:pic>
                  <p:nvPicPr>
                    <p:cNvPr id="7" name="Picture 6" descr="C:\Users\Преподаватель\Desktop\Л.Г\100_0830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1547664" y="1700808"/>
                      <a:ext cx="2016224" cy="2688300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12" name="Группа 11"/>
                    <p:cNvGrpSpPr/>
                    <p:nvPr/>
                  </p:nvGrpSpPr>
                  <p:grpSpPr>
                    <a:xfrm>
                      <a:off x="2267744" y="188640"/>
                      <a:ext cx="5688632" cy="1328787"/>
                      <a:chOff x="2267744" y="188640"/>
                      <a:chExt cx="5688632" cy="1328787"/>
                    </a:xfrm>
                  </p:grpSpPr>
                  <p:grpSp>
                    <p:nvGrpSpPr>
                      <p:cNvPr id="11" name="Группа 10"/>
                      <p:cNvGrpSpPr/>
                      <p:nvPr/>
                    </p:nvGrpSpPr>
                    <p:grpSpPr>
                      <a:xfrm>
                        <a:off x="3707904" y="188640"/>
                        <a:ext cx="4248472" cy="1296144"/>
                        <a:chOff x="3707904" y="188640"/>
                        <a:chExt cx="4248472" cy="1296144"/>
                      </a:xfrm>
                    </p:grpSpPr>
                    <p:sp>
                      <p:nvSpPr>
                        <p:cNvPr id="3" name="WordArt 6"/>
                        <p:cNvSpPr>
                          <a:spLocks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707904" y="332656"/>
                          <a:ext cx="3528392" cy="1152128"/>
                        </a:xfrm>
                        <a:prstGeom prst="rect">
                          <a:avLst/>
                        </a:prstGeom>
                      </p:spPr>
                      <p:txBody>
                        <a:bodyPr wrap="none" fromWordArt="1">
                          <a:prstTxWarp prst="textPlain">
                            <a:avLst>
                              <a:gd name="adj" fmla="val 50000"/>
                            </a:avLst>
                          </a:prstTxWarp>
                          <a:scene3d>
                            <a:camera prst="legacyObliqueRight"/>
                            <a:lightRig rig="legacyHarsh3" dir="t"/>
                          </a:scene3d>
                          <a:sp3d extrusionH="100000" prstMaterial="legacyMatte">
                            <a:extrusionClr>
                              <a:srgbClr val="663300"/>
                            </a:extrusionClr>
                          </a:sp3d>
                        </a:bodyPr>
                        <a:lstStyle/>
                        <a:p>
                          <a:pPr algn="ctr"/>
                          <a:r>
                            <a:rPr lang="ru-RU" sz="3600" kern="10" dirty="0" smtClean="0">
                              <a:ln w="9525">
                                <a:round/>
                                <a:headEnd/>
                                <a:tailEnd/>
                              </a:ln>
                              <a:solidFill>
                                <a:srgbClr val="FFFF00"/>
                              </a:solidFill>
                              <a:latin typeface="Arial"/>
                              <a:cs typeface="Arial"/>
                            </a:rPr>
                            <a:t>Весёлый</a:t>
                          </a:r>
                        </a:p>
                        <a:p>
                          <a:pPr algn="ctr"/>
                          <a:r>
                            <a:rPr lang="ru-RU" sz="3600" kern="10" dirty="0" smtClean="0">
                              <a:ln w="9525">
                                <a:round/>
                                <a:headEnd/>
                                <a:tailEnd/>
                              </a:ln>
                              <a:solidFill>
                                <a:srgbClr val="FFFF00"/>
                              </a:solidFill>
                              <a:latin typeface="Arial"/>
                              <a:cs typeface="Arial"/>
                            </a:rPr>
                            <a:t>Новый год…</a:t>
                          </a:r>
                          <a:endParaRPr lang="ru-RU" sz="3600" kern="10" dirty="0">
                            <a:ln w="9525">
                              <a:round/>
                              <a:headEnd/>
                              <a:tailEnd/>
                            </a:ln>
                            <a:solidFill>
                              <a:srgbClr val="FFFF00"/>
                            </a:solidFill>
                            <a:latin typeface="Arial"/>
                            <a:cs typeface="Arial"/>
                          </a:endParaRPr>
                        </a:p>
                      </p:txBody>
                    </p:sp>
                    <p:pic>
                      <p:nvPicPr>
                        <p:cNvPr id="4" name="Picture 43" descr="d8895b39e9850051d0195a502611a195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8304" y="188640"/>
                          <a:ext cx="648072" cy="10711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0" name="Picture 41" descr="ce89ac0ee0886dfd97ecab4ad5a1b046"/>
                      <p:cNvPicPr>
                        <a:picLocks noChangeAspect="1" noChangeArrowheads="1" noCrop="1"/>
                      </p:cNvPicPr>
                      <p:nvPr/>
                    </p:nvPicPr>
                    <p:blipFill>
                      <a:blip r:embed="rId9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0648"/>
                        <a:ext cx="1008112" cy="12567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536" y="332656"/>
            <a:ext cx="8417909" cy="6228692"/>
            <a:chOff x="395536" y="332656"/>
            <a:chExt cx="8417909" cy="6228692"/>
          </a:xfrm>
        </p:grpSpPr>
        <p:pic>
          <p:nvPicPr>
            <p:cNvPr id="10" name="Picture 2" descr="F:\3 . МАМИНА ШКОЛА- Фото\1. Мамина школа - 2010-2011\Изображение 08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5536" y="4653136"/>
              <a:ext cx="2736304" cy="1908212"/>
            </a:xfrm>
            <a:prstGeom prst="rect">
              <a:avLst/>
            </a:prstGeom>
            <a:noFill/>
          </p:spPr>
        </p:pic>
        <p:grpSp>
          <p:nvGrpSpPr>
            <p:cNvPr id="22" name="Группа 21"/>
            <p:cNvGrpSpPr/>
            <p:nvPr/>
          </p:nvGrpSpPr>
          <p:grpSpPr>
            <a:xfrm>
              <a:off x="395536" y="332656"/>
              <a:ext cx="8417909" cy="6174686"/>
              <a:chOff x="395536" y="332656"/>
              <a:chExt cx="8417909" cy="6174686"/>
            </a:xfrm>
          </p:grpSpPr>
          <p:pic>
            <p:nvPicPr>
              <p:cNvPr id="8" name="Picture 10" descr="F:\3 . МАМИНА ШКОЛА- Фото\1. Мамина школа - 2010-2011\Изображение 100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491880" y="4581128"/>
                <a:ext cx="2376264" cy="1926214"/>
              </a:xfrm>
              <a:prstGeom prst="rect">
                <a:avLst/>
              </a:prstGeom>
              <a:noFill/>
            </p:spPr>
          </p:pic>
          <p:grpSp>
            <p:nvGrpSpPr>
              <p:cNvPr id="21" name="Группа 20"/>
              <p:cNvGrpSpPr/>
              <p:nvPr/>
            </p:nvGrpSpPr>
            <p:grpSpPr>
              <a:xfrm>
                <a:off x="395536" y="332656"/>
                <a:ext cx="8417909" cy="6151414"/>
                <a:chOff x="395536" y="332656"/>
                <a:chExt cx="8417909" cy="6151414"/>
              </a:xfrm>
            </p:grpSpPr>
            <p:pic>
              <p:nvPicPr>
                <p:cNvPr id="6" name="Picture 6" descr="F:\3 . МАМИНА ШКОЛА- Фото\1. Мамина школа - 2010-2011\Изображение 094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6084168" y="4509120"/>
                  <a:ext cx="2729277" cy="197495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395536" y="332656"/>
                  <a:ext cx="8352928" cy="4135190"/>
                  <a:chOff x="395536" y="332656"/>
                  <a:chExt cx="8352928" cy="4135190"/>
                </a:xfrm>
              </p:grpSpPr>
              <p:pic>
                <p:nvPicPr>
                  <p:cNvPr id="7" name="Picture 13" descr="F:\3 . МАМИНА ШКОЛА- Фото\1. Мамина школа - 2010-2011\Изображение 104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6372200" y="2564904"/>
                    <a:ext cx="2376264" cy="1782198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395536" y="332656"/>
                    <a:ext cx="8047514" cy="4135190"/>
                    <a:chOff x="395536" y="332656"/>
                    <a:chExt cx="8047514" cy="4135190"/>
                  </a:xfrm>
                </p:grpSpPr>
                <p:pic>
                  <p:nvPicPr>
                    <p:cNvPr id="5" name="Picture 5" descr="F:\3 . МАМИНА ШКОЛА- Фото\1. Мамина школа - 2010-2011\Изображение 090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563888" y="2852936"/>
                      <a:ext cx="2153213" cy="1614910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18" name="Группа 17"/>
                    <p:cNvGrpSpPr/>
                    <p:nvPr/>
                  </p:nvGrpSpPr>
                  <p:grpSpPr>
                    <a:xfrm>
                      <a:off x="395536" y="332656"/>
                      <a:ext cx="8047514" cy="4135190"/>
                      <a:chOff x="395536" y="332656"/>
                      <a:chExt cx="8047514" cy="4135190"/>
                    </a:xfrm>
                  </p:grpSpPr>
                  <p:pic>
                    <p:nvPicPr>
                      <p:cNvPr id="9" name="Picture 4" descr="C:\Users\Преподаватель\Documents\14. МАМИНА ШКОЛА\МАМИНА ШКОЛА-фото\100_7094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20888"/>
                        <a:ext cx="2729277" cy="2046958"/>
                      </a:xfrm>
                      <a:prstGeom prst="rect">
                        <a:avLst/>
                      </a:prstGeom>
                      <a:noFill/>
                    </p:spPr>
                  </p:pic>
                  <p:grpSp>
                    <p:nvGrpSpPr>
                      <p:cNvPr id="17" name="Группа 16"/>
                      <p:cNvGrpSpPr/>
                      <p:nvPr/>
                    </p:nvGrpSpPr>
                    <p:grpSpPr>
                      <a:xfrm>
                        <a:off x="395536" y="332656"/>
                        <a:ext cx="8047514" cy="2456433"/>
                        <a:chOff x="395536" y="332656"/>
                        <a:chExt cx="8047514" cy="2456433"/>
                      </a:xfrm>
                    </p:grpSpPr>
                    <p:pic>
                      <p:nvPicPr>
                        <p:cNvPr id="4" name="Picture 11" descr="F:\3 . МАМИНА ШКОЛА- Фото\1. Мамина школа - 2010-2011\Изображение 1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email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332656"/>
                          <a:ext cx="2297229" cy="1722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grpSp>
                      <p:nvGrpSpPr>
                        <p:cNvPr id="16" name="Группа 15"/>
                        <p:cNvGrpSpPr/>
                        <p:nvPr/>
                      </p:nvGrpSpPr>
                      <p:grpSpPr>
                        <a:xfrm>
                          <a:off x="2987824" y="332656"/>
                          <a:ext cx="5455226" cy="2456433"/>
                          <a:chOff x="2987824" y="332656"/>
                          <a:chExt cx="5455226" cy="2456433"/>
                        </a:xfrm>
                      </p:grpSpPr>
                      <p:pic>
                        <p:nvPicPr>
                          <p:cNvPr id="11" name="Picture 27" descr="bird43"/>
                          <p:cNvPicPr>
                            <a:picLocks noChangeAspect="1" noChangeArrowheads="1" noCrop="1"/>
                          </p:cNvPicPr>
                          <p:nvPr/>
                        </p:nvPicPr>
                        <p:blipFill>
                          <a:blip r:embed="rId9" cstate="email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848" y="1628800"/>
                            <a:ext cx="1008112" cy="94307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15" name="Группа 14"/>
                          <p:cNvGrpSpPr/>
                          <p:nvPr/>
                        </p:nvGrpSpPr>
                        <p:grpSpPr>
                          <a:xfrm>
                            <a:off x="2987824" y="332656"/>
                            <a:ext cx="5455226" cy="2456433"/>
                            <a:chOff x="2987824" y="332656"/>
                            <a:chExt cx="5455226" cy="2456433"/>
                          </a:xfrm>
                        </p:grpSpPr>
                        <p:grpSp>
                          <p:nvGrpSpPr>
                            <p:cNvPr id="14" name="Группа 13"/>
                            <p:cNvGrpSpPr/>
                            <p:nvPr/>
                          </p:nvGrpSpPr>
                          <p:grpSpPr>
                            <a:xfrm>
                              <a:off x="2987824" y="332656"/>
                              <a:ext cx="5256584" cy="2456433"/>
                              <a:chOff x="2987824" y="332656"/>
                              <a:chExt cx="5256584" cy="2456433"/>
                            </a:xfrm>
                          </p:grpSpPr>
                          <p:sp>
                            <p:nvSpPr>
                              <p:cNvPr id="3" name="WordArt 6"/>
                              <p:cNvSpPr>
                                <a:spLocks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2987824" y="332656"/>
                                <a:ext cx="5256584" cy="1296144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 fromWordArt="1">
                                <a:prstTxWarp prst="textPlain">
                                  <a:avLst>
                                    <a:gd name="adj" fmla="val 50000"/>
                                  </a:avLst>
                                </a:prstTxWarp>
                                <a:scene3d>
                                  <a:camera prst="legacyObliqueRight"/>
                                  <a:lightRig rig="legacyHarsh3" dir="t"/>
                                </a:scene3d>
                                <a:sp3d extrusionH="100000" prstMaterial="legacyMatte">
                                  <a:extrusionClr>
                                    <a:srgbClr val="663300"/>
                                  </a:extrusionClr>
                                </a:sp3d>
                              </a:bodyPr>
                              <a:lstStyle/>
                              <a:p>
                                <a:pPr algn="ctr"/>
                                <a:r>
                                  <a:rPr lang="ru-RU" sz="3600" kern="10" dirty="0" smtClean="0">
                                    <a:ln w="9525">
                                      <a:round/>
                                      <a:headEnd/>
                                      <a:tailEnd/>
                                    </a:ln>
                                    <a:solidFill>
                                      <a:srgbClr val="FFFF00"/>
                                    </a:solidFill>
                                    <a:latin typeface="Arial Black" pitchFamily="34" charset="0"/>
                                    <a:cs typeface="Arial"/>
                                  </a:rPr>
                                  <a:t>Выпускники</a:t>
                                </a:r>
                              </a:p>
                              <a:p>
                                <a:pPr algn="ctr"/>
                                <a:r>
                                  <a:rPr lang="ru-RU" sz="3600" kern="10" dirty="0" smtClean="0">
                                    <a:ln w="9525">
                                      <a:round/>
                                      <a:headEnd/>
                                      <a:tailEnd/>
                                    </a:ln>
                                    <a:solidFill>
                                      <a:srgbClr val="FFFF00"/>
                                    </a:solidFill>
                                    <a:latin typeface="Arial Black" pitchFamily="34" charset="0"/>
                                    <a:cs typeface="Arial"/>
                                  </a:rPr>
                                  <a:t>«Материнской школы» …</a:t>
                                </a:r>
                                <a:endParaRPr lang="ru-RU" sz="3600" kern="10" dirty="0">
                                  <a:ln w="9525">
                                    <a:round/>
                                    <a:headEnd/>
                                    <a:tailEnd/>
                                  </a:ln>
                                  <a:solidFill>
                                    <a:srgbClr val="FFFF00"/>
                                  </a:solidFill>
                                  <a:latin typeface="Arial Black" pitchFamily="34" charset="0"/>
                                  <a:cs typeface="Arial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12" name="Picture 6" descr="sailboat"/>
                              <p:cNvPicPr>
                                <a:picLocks noChangeAspect="1" noChangeArrowheads="1" noCrop="1"/>
                              </p:cNvPicPr>
                              <p:nvPr/>
                            </p:nvPicPr>
                            <p:blipFill>
                              <a:blip r:embed="rId10" cstate="email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60032" y="1484784"/>
                                <a:ext cx="1440160" cy="130430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13" name="Picture 27" descr="bird43"/>
                            <p:cNvPicPr>
                              <a:picLocks noChangeAspect="1" noChangeArrowheads="1" noCrop="1"/>
                            </p:cNvPicPr>
                            <p:nvPr/>
                          </p:nvPicPr>
                          <p:blipFill>
                            <a:blip r:embed="rId11" cstate="email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96336" y="332656"/>
                              <a:ext cx="846714" cy="7920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</p:grpSp>
                  </p:grpSp>
                </p:grp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Тема1первый</Template>
  <TotalTime>268</TotalTime>
  <Words>36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36</cp:revision>
  <dcterms:created xsi:type="dcterms:W3CDTF">2013-06-15T06:34:38Z</dcterms:created>
  <dcterms:modified xsi:type="dcterms:W3CDTF">2013-06-17T08:18:53Z</dcterms:modified>
</cp:coreProperties>
</file>