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88" r:id="rId2"/>
    <p:sldId id="256" r:id="rId3"/>
    <p:sldId id="257" r:id="rId4"/>
    <p:sldId id="280" r:id="rId5"/>
    <p:sldId id="300" r:id="rId6"/>
    <p:sldId id="260" r:id="rId7"/>
    <p:sldId id="261" r:id="rId8"/>
    <p:sldId id="262" r:id="rId9"/>
    <p:sldId id="264" r:id="rId10"/>
    <p:sldId id="293" r:id="rId11"/>
    <p:sldId id="294" r:id="rId12"/>
    <p:sldId id="295" r:id="rId13"/>
    <p:sldId id="296" r:id="rId14"/>
    <p:sldId id="297" r:id="rId15"/>
    <p:sldId id="299" r:id="rId16"/>
    <p:sldId id="298" r:id="rId17"/>
    <p:sldId id="290" r:id="rId18"/>
    <p:sldId id="28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719"/>
    <a:srgbClr val="008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2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D503-ECB2-4438-B9A4-459BE0805D81}" type="datetimeFigureOut">
              <a:rPr lang="ru-RU" smtClean="0"/>
              <a:t>04.04.2012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A8D1-3799-49B4-8EAD-00C0E7AFE12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D503-ECB2-4438-B9A4-459BE0805D81}" type="datetimeFigureOut">
              <a:rPr lang="ru-RU" smtClean="0"/>
              <a:t>04.04.2012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A8D1-3799-49B4-8EAD-00C0E7AFE12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D503-ECB2-4438-B9A4-459BE0805D81}" type="datetimeFigureOut">
              <a:rPr lang="ru-RU" smtClean="0"/>
              <a:t>04.04.2012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A8D1-3799-49B4-8EAD-00C0E7AFE12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D503-ECB2-4438-B9A4-459BE0805D81}" type="datetimeFigureOut">
              <a:rPr lang="ru-RU" smtClean="0"/>
              <a:t>04.04.2012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A8D1-3799-49B4-8EAD-00C0E7AFE12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D503-ECB2-4438-B9A4-459BE0805D81}" type="datetimeFigureOut">
              <a:rPr lang="ru-RU" smtClean="0"/>
              <a:t>04.04.2012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570A8D1-3799-49B4-8EAD-00C0E7AFE127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D503-ECB2-4438-B9A4-459BE0805D81}" type="datetimeFigureOut">
              <a:rPr lang="ru-RU" smtClean="0"/>
              <a:t>04.04.2012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A8D1-3799-49B4-8EAD-00C0E7AFE12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D503-ECB2-4438-B9A4-459BE0805D81}" type="datetimeFigureOut">
              <a:rPr lang="ru-RU" smtClean="0"/>
              <a:t>04.04.2012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A8D1-3799-49B4-8EAD-00C0E7AFE12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D503-ECB2-4438-B9A4-459BE0805D81}" type="datetimeFigureOut">
              <a:rPr lang="ru-RU" smtClean="0"/>
              <a:t>04.04.2012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A8D1-3799-49B4-8EAD-00C0E7AFE12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D503-ECB2-4438-B9A4-459BE0805D81}" type="datetimeFigureOut">
              <a:rPr lang="ru-RU" smtClean="0"/>
              <a:t>04.04.2012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A8D1-3799-49B4-8EAD-00C0E7AFE12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D503-ECB2-4438-B9A4-459BE0805D81}" type="datetimeFigureOut">
              <a:rPr lang="ru-RU" smtClean="0"/>
              <a:t>04.04.2012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A8D1-3799-49B4-8EAD-00C0E7AFE12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D503-ECB2-4438-B9A4-459BE0805D81}" type="datetimeFigureOut">
              <a:rPr lang="ru-RU" smtClean="0"/>
              <a:t>04.04.2012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0A8D1-3799-49B4-8EAD-00C0E7AFE127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B9D503-ECB2-4438-B9A4-459BE0805D81}" type="datetimeFigureOut">
              <a:rPr lang="ru-RU" smtClean="0"/>
              <a:t>04.04.2012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570A8D1-3799-49B4-8EAD-00C0E7AFE127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chron.eduhmao.ru/img_8_4_1_6.jpe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srpska.ru/articles/12015/kutuzov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62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Наталья-пк\изображения\Герои 1812\1283913760_brdn0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37350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38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Наталья-пк\изображения\Герои 1812\Новая папка (2)\В.В. Верещагин Конец бородинского сраже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566" y="332656"/>
            <a:ext cx="8116620" cy="526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9918" y="5593428"/>
            <a:ext cx="87745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a typeface="Calibri"/>
              </a:rPr>
              <a:t>С заходом солнца стала затихать </a:t>
            </a:r>
            <a:r>
              <a:rPr lang="ru-RU" sz="2800" b="1" dirty="0" smtClean="0">
                <a:solidFill>
                  <a:srgbClr val="FF0000"/>
                </a:solidFill>
                <a:ea typeface="Calibri"/>
              </a:rPr>
              <a:t>канонада, </a:t>
            </a:r>
            <a:r>
              <a:rPr lang="ru-RU" sz="2800" b="1" dirty="0" smtClean="0">
                <a:solidFill>
                  <a:srgbClr val="FF0000"/>
                </a:solidFill>
              </a:rPr>
              <a:t>ночь </a:t>
            </a:r>
            <a:r>
              <a:rPr lang="ru-RU" sz="2800" b="1" dirty="0">
                <a:solidFill>
                  <a:srgbClr val="FF0000"/>
                </a:solidFill>
              </a:rPr>
              <a:t>накрыла Бородинское поле, усеянное телами солдат.</a:t>
            </a:r>
          </a:p>
        </p:txBody>
      </p:sp>
    </p:spTree>
    <p:extLst>
      <p:ext uri="{BB962C8B-B14F-4D97-AF65-F5344CB8AC3E}">
        <p14:creationId xmlns:p14="http://schemas.microsoft.com/office/powerpoint/2010/main" val="37916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Наталья-пк\изображения\Герои 1812\Презентация\56964108_fi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548680"/>
            <a:ext cx="851042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90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Наталья-пк\изображения\Герои 1812\Новая папка (2)\Наполеон на Поклонной горе. Художник В.Верещаги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5384" y="230357"/>
            <a:ext cx="5380631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11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Наталья-пк\изображения\Герои 1812\kremlinfe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040559" cy="64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55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Наталья-пк\изображения\Герои 1812\Презентация\Наполеон покидает Москв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8614623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49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Наталья-пк\изображения\Герои 1812\Презентация\pic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280" y="501148"/>
            <a:ext cx="864374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89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Наталья-пк\изображения\Герои 1812\Новая папка\v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58822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23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07704" y="980728"/>
            <a:ext cx="6768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ea typeface="Times New Roman"/>
              </a:rPr>
              <a:t>Кто хотел бы узнать о событиях Отечественной войны 1812 года </a:t>
            </a:r>
            <a:r>
              <a:rPr lang="ru-RU" sz="2800" b="1" dirty="0" smtClean="0">
                <a:ea typeface="Times New Roman"/>
              </a:rPr>
              <a:t>больше. 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2816523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ea typeface="Times New Roman"/>
              </a:rPr>
              <a:t>У кого появилось желание посетить Военную галерею в </a:t>
            </a:r>
            <a:r>
              <a:rPr lang="ru-RU" sz="2800" b="1" dirty="0" smtClean="0">
                <a:ea typeface="Times New Roman"/>
              </a:rPr>
              <a:t>Эрмитаже.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4797152"/>
            <a:ext cx="6246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ea typeface="Times New Roman"/>
              </a:rPr>
              <a:t>Кто впервые сегодня услышал о событиях Отечественной войны 1812 </a:t>
            </a:r>
            <a:r>
              <a:rPr lang="ru-RU" sz="2800" b="1" dirty="0" smtClean="0">
                <a:ea typeface="Times New Roman"/>
              </a:rPr>
              <a:t>года.</a:t>
            </a:r>
            <a:endParaRPr lang="ru-RU" sz="2800" b="1" dirty="0">
              <a:solidFill>
                <a:prstClr val="black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865" y="778205"/>
            <a:ext cx="947128" cy="135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2" cstate="email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9865" y="2614000"/>
            <a:ext cx="947128" cy="135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080" y="4797152"/>
            <a:ext cx="950913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0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928670"/>
            <a:ext cx="8143932" cy="415498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/>
                <a:solidFill>
                  <a:srgbClr val="C00000"/>
                </a:solidFill>
              </a:rPr>
              <a:t>Отечественная война </a:t>
            </a:r>
          </a:p>
          <a:p>
            <a:pPr algn="ctr"/>
            <a:r>
              <a:rPr lang="ru-RU" sz="8800" b="1" dirty="0" smtClean="0">
                <a:ln w="11430"/>
                <a:solidFill>
                  <a:srgbClr val="C00000"/>
                </a:solidFill>
              </a:rPr>
              <a:t>1812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92159" y="1969886"/>
            <a:ext cx="392909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Бонапарт Наполеон </a:t>
            </a:r>
          </a:p>
          <a:p>
            <a:pPr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(1769 - 1821) 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65718"/>
            <a:ext cx="3816424" cy="628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\\Наталья-пк\изображения\Герои 1812\Презентация\4205a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17611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Наталья-пк\изображения\Герои 1812\Новая папка\Барклай-де-Толли Михаил Богданович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6688" y="764704"/>
            <a:ext cx="115721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Наталья-пк\изображения\Герои 1812\Новая папка\Багратион Петр Иванович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4112" y="2348880"/>
            <a:ext cx="1157217" cy="135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Наталья-пк\изображения\Герои 1812\e40fe6088ab0t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2105" y="4797152"/>
            <a:ext cx="110648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Наталья-пк\изображения\Герои 1812\Новая папка\Платов Матвей Иванович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384589"/>
            <a:ext cx="1149432" cy="132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43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Наталья-пк\изображения\Герои 1812\160812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220" y="476672"/>
            <a:ext cx="8342119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151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а 4 из 47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428604"/>
            <a:ext cx="8858312" cy="444055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87524" y="5229200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Смоленск был оставлен русской армией </a:t>
            </a:r>
          </a:p>
          <a:p>
            <a:pPr lvl="0"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 августа 1812 года. 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артинка 5 из 1576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42852"/>
            <a:ext cx="5134070" cy="635798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4009" y="1628800"/>
            <a:ext cx="38236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Михаил </a:t>
            </a:r>
          </a:p>
          <a:p>
            <a:pPr lvl="0"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Илларионович </a:t>
            </a:r>
          </a:p>
          <a:p>
            <a:pPr lvl="0" algn="ctr"/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Кутузов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lvl="0" algn="ctr"/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1745 </a:t>
            </a:r>
            <a:r>
              <a:rPr lang="ru-RU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</a:t>
            </a:r>
            <a:r>
              <a:rPr lang="ru-RU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1813) </a:t>
            </a:r>
            <a:endParaRPr lang="ru-RU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Наталья-пк\изображения\Герои 1812\0_3622b_24b516c0_X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721" y="188640"/>
            <a:ext cx="7191995" cy="517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517232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Сражение состоялось 26 августа 1812года в 125 км от Москвы при селе Бородино. 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Наталья-пк\изображения\Герои 1812\758px-Raevsky_saltanov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33931"/>
            <a:ext cx="7992888" cy="632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778</TotalTime>
  <Words>92</Words>
  <Application>Microsoft Office PowerPoint</Application>
  <PresentationFormat>Экран (4:3)</PresentationFormat>
  <Paragraphs>15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WareZ Provider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----</dc:creator>
  <cp:lastModifiedBy>Наталья</cp:lastModifiedBy>
  <cp:revision>61</cp:revision>
  <dcterms:created xsi:type="dcterms:W3CDTF">2010-01-02T11:51:30Z</dcterms:created>
  <dcterms:modified xsi:type="dcterms:W3CDTF">2012-04-03T20:20:11Z</dcterms:modified>
</cp:coreProperties>
</file>