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1" r:id="rId4"/>
    <p:sldId id="27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Светлана Викторовна\Desktop\Кусково\DSC00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86272"/>
            <a:ext cx="7219779" cy="541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4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Светлана Викторовна\Desktop\Кусково\DSC00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670419" cy="27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Светлана Викторовна\Desktop\Кусково\DSC003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0235"/>
            <a:ext cx="3919570" cy="29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Светлана Викторовна\Desktop\Кусково\DSC00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7"/>
            <a:ext cx="3888432" cy="291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Светлана Викторовна\Desktop\Кусково\DSC003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7"/>
            <a:ext cx="3960440" cy="297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Светлана Викторовна\Desktop\Кусково\DSC00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677833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Светлана Викторовна\Desktop\Кусково\DSC00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96" y="3933057"/>
            <a:ext cx="2411260" cy="252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Светлана Викторовна\Desktop\Кусково\DSC00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520280" cy="25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Светлана Викторовна\Desktop\Кусково\DSC003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7"/>
            <a:ext cx="3163196" cy="25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Светлана Викторовна\Desktop\Кусково\DSC003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45638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8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528682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Мастер-класс</a:t>
            </a:r>
            <a:endParaRPr lang="ru-RU" b="1" dirty="0"/>
          </a:p>
        </p:txBody>
      </p:sp>
      <p:pic>
        <p:nvPicPr>
          <p:cNvPr id="17410" name="Picture 2" descr="C:\Users\Светлана Викторовна\Desktop\Кусково\DSC003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2695434" cy="20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Светлана Викторовна\Desktop\Кусково\DSC00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2538378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Светлана Викторовна\Desktop\Кусково\DSC004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36711"/>
            <a:ext cx="1800200" cy="240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Светлана Викторовна\Desktop\Кусково\DSC004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1"/>
            <a:ext cx="223224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Светлана Викторовна\Desktop\Кусково\DSC004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76549"/>
            <a:ext cx="2880320" cy="216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Users\Светлана Викторовна\Desktop\Кусково\DSC005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99257"/>
            <a:ext cx="2520280" cy="315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</TotalTime>
  <Words>1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Остин</vt:lpstr>
      <vt:lpstr>Презентация PowerPoint</vt:lpstr>
      <vt:lpstr>Презентация PowerPoint</vt:lpstr>
      <vt:lpstr>Презентация PowerPoint</vt:lpstr>
      <vt:lpstr>Мастер-класс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Кусково</dc:title>
  <dc:creator>Светлана Викторовна</dc:creator>
  <cp:lastModifiedBy>Светлана Викторовна</cp:lastModifiedBy>
  <cp:revision>7</cp:revision>
  <dcterms:created xsi:type="dcterms:W3CDTF">2013-06-17T12:25:57Z</dcterms:created>
  <dcterms:modified xsi:type="dcterms:W3CDTF">2013-06-17T13:30:37Z</dcterms:modified>
</cp:coreProperties>
</file>