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56674" cy="720080"/>
          </a:xfrm>
        </p:spPr>
        <p:txBody>
          <a:bodyPr/>
          <a:lstStyle/>
          <a:p>
            <a:r>
              <a:rPr lang="ru-RU" b="1" dirty="0"/>
              <a:t>Кусково</a:t>
            </a:r>
            <a:endParaRPr lang="ru-RU" dirty="0"/>
          </a:p>
        </p:txBody>
      </p:sp>
      <p:pic>
        <p:nvPicPr>
          <p:cNvPr id="10242" name="Picture 2" descr="C:\Users\Светлана Викторовна\Desktop\Кусково\DSC0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055474" cy="22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ветлана Викторовна\Desktop\Кусково\DSC0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4644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Светлана Викторовна\Desktop\Кусково\DSC0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87744" cy="25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488950" cy="792088"/>
          </a:xfrm>
        </p:spPr>
        <p:txBody>
          <a:bodyPr/>
          <a:lstStyle/>
          <a:p>
            <a:pPr algn="r"/>
            <a:r>
              <a:rPr lang="ru-RU" b="1" dirty="0" smtClean="0"/>
              <a:t>Кусково</a:t>
            </a:r>
            <a:endParaRPr lang="ru-RU" b="1" dirty="0"/>
          </a:p>
        </p:txBody>
      </p:sp>
      <p:pic>
        <p:nvPicPr>
          <p:cNvPr id="11266" name="Picture 2" descr="C:\Users\Светлана Викторовна\Desktop\Кусково\DSC0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88431" cy="29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ветлана Викторовна\Desktop\Кусково\DSC00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63431"/>
            <a:ext cx="2448271" cy="3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Светлана Викторовна\Desktop\Кусково\DSC00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54760"/>
            <a:ext cx="2432794" cy="32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Светлана Викторовна\Desktop\Кусково\DSC00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86" y="1790878"/>
            <a:ext cx="3615878" cy="47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ветлана Викторовна\Desktop\Кусково\DSC00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04664"/>
            <a:ext cx="26642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Светлана Викторовна\Desktop\Кусково\DSC002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56943"/>
            <a:ext cx="4063586" cy="28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Светлана Викторовна\Desktop\Кусково\DSC00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672408" cy="27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Светлана Викторовна\Desktop\Кусково\DSC00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7500"/>
            <a:ext cx="3609991" cy="27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Остин</vt:lpstr>
      <vt:lpstr>Кусково</vt:lpstr>
      <vt:lpstr>Кусково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Кусково</dc:title>
  <dc:creator>Светлана Викторовна</dc:creator>
  <cp:lastModifiedBy>Светлана Викторовна</cp:lastModifiedBy>
  <cp:revision>8</cp:revision>
  <dcterms:created xsi:type="dcterms:W3CDTF">2013-06-17T12:25:57Z</dcterms:created>
  <dcterms:modified xsi:type="dcterms:W3CDTF">2013-06-17T13:29:46Z</dcterms:modified>
</cp:coreProperties>
</file>