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2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384666" cy="864096"/>
          </a:xfrm>
        </p:spPr>
        <p:txBody>
          <a:bodyPr/>
          <a:lstStyle/>
          <a:p>
            <a:r>
              <a:rPr lang="ru-RU" b="1" dirty="0"/>
              <a:t>Кусково</a:t>
            </a:r>
            <a:endParaRPr lang="ru-RU" dirty="0"/>
          </a:p>
        </p:txBody>
      </p:sp>
      <p:pic>
        <p:nvPicPr>
          <p:cNvPr id="5122" name="Picture 2" descr="C:\Users\Светлана Викторовна\Desktop\Кусково\DSC002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3358"/>
            <a:ext cx="7200800" cy="475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4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384666" cy="64807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Кусково</a:t>
            </a:r>
            <a:endParaRPr lang="ru-RU" dirty="0"/>
          </a:p>
        </p:txBody>
      </p:sp>
      <p:pic>
        <p:nvPicPr>
          <p:cNvPr id="6146" name="Picture 2" descr="C:\Users\Светлана Викторовна\Desktop\Кусково\DSC002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696410" cy="27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ветлана Викторовна\Desktop\Кусково\DSC00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7"/>
            <a:ext cx="374426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Светлана Викторовна\Desktop\Кусково\DSC002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032"/>
            <a:ext cx="3717749" cy="278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4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00690" cy="720080"/>
          </a:xfrm>
        </p:spPr>
        <p:txBody>
          <a:bodyPr/>
          <a:lstStyle/>
          <a:p>
            <a:r>
              <a:rPr lang="ru-RU" b="1" dirty="0"/>
              <a:t>Кусково</a:t>
            </a:r>
            <a:endParaRPr lang="ru-RU" dirty="0"/>
          </a:p>
        </p:txBody>
      </p:sp>
      <p:pic>
        <p:nvPicPr>
          <p:cNvPr id="7170" name="Picture 2" descr="C:\Users\Светлана Викторовна\Desktop\Кусково\DSC00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384376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Светлана Викторовна\Desktop\Кусково\DSC002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338437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Светлана Викторовна\Desktop\Кусково\DSC002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67" y="1124744"/>
            <a:ext cx="372656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3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28682" cy="720080"/>
          </a:xfrm>
        </p:spPr>
        <p:txBody>
          <a:bodyPr/>
          <a:lstStyle/>
          <a:p>
            <a:r>
              <a:rPr lang="ru-RU" b="1" dirty="0"/>
              <a:t>Кусково</a:t>
            </a:r>
            <a:endParaRPr lang="ru-RU" dirty="0"/>
          </a:p>
        </p:txBody>
      </p:sp>
      <p:pic>
        <p:nvPicPr>
          <p:cNvPr id="8194" name="Picture 2" descr="C:\Users\Светлана Викторовна\Desktop\Кусково\DSC002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3358"/>
            <a:ext cx="7272808" cy="48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4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456674" cy="64807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Кусково</a:t>
            </a:r>
            <a:endParaRPr lang="ru-RU" dirty="0"/>
          </a:p>
        </p:txBody>
      </p:sp>
      <p:pic>
        <p:nvPicPr>
          <p:cNvPr id="9218" name="Picture 2" descr="C:\Users\Светлана Викторовна\Desktop\Кусково\DSC002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92" y="1412776"/>
            <a:ext cx="736691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6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</TotalTime>
  <Words>5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Остин</vt:lpstr>
      <vt:lpstr>Кусково</vt:lpstr>
      <vt:lpstr>Кусково</vt:lpstr>
      <vt:lpstr>Кусково</vt:lpstr>
      <vt:lpstr>Кусково</vt:lpstr>
      <vt:lpstr>Кусково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Кусково</dc:title>
  <dc:creator>Светлана Викторовна</dc:creator>
  <cp:lastModifiedBy>Светлана Викторовна</cp:lastModifiedBy>
  <cp:revision>7</cp:revision>
  <dcterms:created xsi:type="dcterms:W3CDTF">2013-06-17T12:25:57Z</dcterms:created>
  <dcterms:modified xsi:type="dcterms:W3CDTF">2013-06-17T13:28:29Z</dcterms:modified>
</cp:coreProperties>
</file>