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93504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Школьные принадлежности</a:t>
            </a:r>
            <a:endParaRPr lang="ru-RU" sz="7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Работу выполн</a:t>
            </a:r>
            <a:r>
              <a:rPr lang="ru-RU" dirty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ла: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Старшая вожатая МБОУ </a:t>
            </a:r>
            <a:r>
              <a:rPr lang="ru-RU" smtClean="0">
                <a:solidFill>
                  <a:srgbClr val="002060"/>
                </a:solidFill>
              </a:rPr>
              <a:t>СОШ № 2»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 descr="&amp;Kcy;&amp;rcy;&amp;acy;&amp;s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771530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3-tub-ru.yandex.net/i?id=124895283-4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7715304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SHcy;&amp;kcy;&amp;ocy;&amp;lcy;&amp;softcy;&amp;ncy;&amp;ycy;&amp;iecy; &amp;pcy;&amp;rcy;&amp;icy;&amp;ncy;&amp;acy;&amp;dcy;&amp;lcy;&amp;iecy;&amp;zhcy;&amp;ncy;&amp;ocy;&amp;scy;&amp;t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1"/>
            <a:ext cx="3714776" cy="4643469"/>
          </a:xfrm>
          <a:prstGeom prst="rect">
            <a:avLst/>
          </a:prstGeom>
          <a:noFill/>
        </p:spPr>
      </p:pic>
      <p:pic>
        <p:nvPicPr>
          <p:cNvPr id="5" name="Picture 20" descr="http://www.poznaysebia.com/wp-content/uploads/2012/10/15-fotografiy-sovetskoy-shkoly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14422"/>
            <a:ext cx="390740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35480"/>
            <a:ext cx="8258204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2" descr="&amp;Kcy;&amp;icy;&amp;scy;&amp;t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63424"/>
            <a:ext cx="5286412" cy="5465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58204" cy="9898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datai/predmety/SHkola.files/0023-025-Tverdye-karanda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814967"/>
            <a:ext cx="7890182" cy="5797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domopta.ru/images/cms/data/lineyk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764704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cs11310.userapi.com/u30393030/-14/x_3983e7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6681794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www.portfeli.ru/image/catalog/l5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4714908" cy="2857500"/>
          </a:xfrm>
          <a:prstGeom prst="rect">
            <a:avLst/>
          </a:prstGeom>
          <a:noFill/>
        </p:spPr>
      </p:pic>
      <p:pic>
        <p:nvPicPr>
          <p:cNvPr id="5" name="Picture 10" descr="http://www.avante.nnov.ru/pic/600x600/7011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3101792" cy="2913805"/>
          </a:xfrm>
          <a:prstGeom prst="rect">
            <a:avLst/>
          </a:prstGeom>
          <a:noFill/>
        </p:spPr>
      </p:pic>
      <p:pic>
        <p:nvPicPr>
          <p:cNvPr id="6" name="Picture 2" descr="http://www.diplomat-nsk.ru/image/trumb/500x500/2233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076652"/>
            <a:ext cx="3857652" cy="3138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tausa.nm.ru/sk/11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5824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mercatos.ru/images/users_images/1/2/9/1298258/b2b/imagecache/127874879562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846" y="3367086"/>
            <a:ext cx="2928958" cy="3168344"/>
          </a:xfrm>
          <a:prstGeom prst="rect">
            <a:avLst/>
          </a:prstGeom>
          <a:noFill/>
        </p:spPr>
      </p:pic>
      <p:pic>
        <p:nvPicPr>
          <p:cNvPr id="5" name="Picture 4" descr="http://img.officemag.ru/goods/223443/4f224f1066cb0_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143248"/>
            <a:ext cx="3429000" cy="3429000"/>
          </a:xfrm>
          <a:prstGeom prst="rect">
            <a:avLst/>
          </a:prstGeom>
          <a:noFill/>
        </p:spPr>
      </p:pic>
      <p:pic>
        <p:nvPicPr>
          <p:cNvPr id="6" name="Picture 10" descr="http://www.evropa101.ru/userfiles/image/nomenklatura/0208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168722"/>
            <a:ext cx="2643206" cy="3260649"/>
          </a:xfrm>
          <a:prstGeom prst="rect">
            <a:avLst/>
          </a:prstGeom>
          <a:noFill/>
        </p:spPr>
      </p:pic>
      <p:pic>
        <p:nvPicPr>
          <p:cNvPr id="7" name="Picture 6" descr="http://shop.eruditclub.ru/admin/_files/mod_catalog/prod/1847_newimg5741op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000108"/>
            <a:ext cx="2643206" cy="2338195"/>
          </a:xfrm>
          <a:prstGeom prst="rect">
            <a:avLst/>
          </a:prstGeom>
          <a:noFill/>
        </p:spPr>
      </p:pic>
      <p:pic>
        <p:nvPicPr>
          <p:cNvPr id="8" name="Picture 8" descr="http://img.inforico.com.ua/a/prodam-shkolnye-ryukzaki-sumki-i-kanctovary-Wunder-Kite-2012--a305-1337227495182521-2-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785794"/>
            <a:ext cx="271464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im5-tub-ru.yandex.net/i?id=374752133-4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20688"/>
            <a:ext cx="669674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www.xxlbook.ru/imgh4750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2130">
            <a:off x="2318184" y="1767744"/>
            <a:ext cx="6457950" cy="4143376"/>
          </a:xfrm>
          <a:prstGeom prst="rect">
            <a:avLst/>
          </a:prstGeom>
          <a:noFill/>
        </p:spPr>
      </p:pic>
      <p:pic>
        <p:nvPicPr>
          <p:cNvPr id="5" name="Picture 2" descr="http://www.modakants.ru/UserFiles/Image/img1938_33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3143272" cy="378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12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Школьные принадлежности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</dc:creator>
  <cp:lastModifiedBy>User</cp:lastModifiedBy>
  <cp:revision>7</cp:revision>
  <dcterms:created xsi:type="dcterms:W3CDTF">2013-04-23T18:32:12Z</dcterms:created>
  <dcterms:modified xsi:type="dcterms:W3CDTF">2013-06-20T18:07:26Z</dcterms:modified>
</cp:coreProperties>
</file>