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1A100-9E49-4CF4-BC10-56450F377ECC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0CB4DC-5E36-4DB1-A2D2-D492A8A83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подвиге первых </a:t>
            </a:r>
            <a:r>
              <a:rPr lang="ru-RU" dirty="0" err="1" smtClean="0"/>
              <a:t>Калининградцев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мужества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60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491_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76263"/>
            <a:ext cx="9144000" cy="57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12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8425" y="0"/>
            <a:ext cx="8945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259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343150" y="0"/>
            <a:ext cx="4457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84677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68275"/>
            <a:ext cx="9144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2599836_955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39738" y="0"/>
            <a:ext cx="8262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293317_1399545_20110811204759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10b1f08162b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71450"/>
            <a:ext cx="914400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ement-654884-misc-default1.jpe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47663"/>
            <a:ext cx="9144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ac3987d45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492250"/>
            <a:ext cx="9144000" cy="3871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c822_49c8bd4c_L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39963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5000ff37e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2888" y="0"/>
            <a:ext cx="86566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rst fishmanday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rst fishmanday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82613"/>
            <a:ext cx="9144000" cy="5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evskij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63513" y="0"/>
            <a:ext cx="8816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_stolbe_zima_m_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69875"/>
            <a:ext cx="9144000" cy="6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68513" y="0"/>
            <a:ext cx="5006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32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12975" y="0"/>
            <a:ext cx="4716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43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v-1_podb4_o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82613"/>
            <a:ext cx="9144000" cy="5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e60a_678852f3_L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03238"/>
            <a:ext cx="9144000" cy="5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_6329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46075" y="0"/>
            <a:ext cx="8450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ddle_1007_6_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63525"/>
            <a:ext cx="9144000" cy="6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2bf1_f198c09f_L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28613"/>
            <a:ext cx="9144000" cy="619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2_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538163" y="0"/>
            <a:ext cx="8067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2dbb16b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0638"/>
            <a:ext cx="9144000" cy="68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62_10366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6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О подвиге первых Калининградцев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подвиге первых Калининградцев</dc:title>
  <dc:creator>Иваненко Ольга Николаевна</dc:creator>
  <cp:lastModifiedBy>User</cp:lastModifiedBy>
  <cp:revision>9</cp:revision>
  <dcterms:created xsi:type="dcterms:W3CDTF">2011-08-31T11:01:56Z</dcterms:created>
  <dcterms:modified xsi:type="dcterms:W3CDTF">2012-04-02T13:04:01Z</dcterms:modified>
</cp:coreProperties>
</file>